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Lato" panose="020F0502020204030203" pitchFamily="34" charset="0"/>
      <p:regular r:id="rId25"/>
      <p:bold r:id="rId26"/>
      <p:italic r:id="rId27"/>
      <p:boldItalic r:id="rId28"/>
    </p:embeddedFont>
    <p:embeddedFont>
      <p:font typeface="Raleway" pitchFamily="2"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42bc22176c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342bc22176c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42bc22176c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342bc22176c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342bc22176c_0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342bc22176c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42bc22176c_0_1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42bc22176c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42bc22176c_0_1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342bc22176c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342bc22176c_0_1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342bc22176c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42bc22176c_0_1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42bc22176c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42bc22176c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342bc22176c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42bc22176c_0_1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42bc22176c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42bc22176c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342bc22176c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42bc22176c_0_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42bc22176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42bc22176c_0_1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342bc22176c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42bc22176c_0_1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342bc22176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42bc22176c_0_1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42bc22176c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42bc22176c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342bc22176c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42bc22176c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42bc22176c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42bc22176c_0_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42bc22176c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42bc22176c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342bc22176c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42bc22176c_0_1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342bc22176c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42bc22176c_0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42bc22176c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342bc22176c_0_1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342bc22176c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8" name="Google Shape;38;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DIOS NO DESAMPARA</a:t>
            </a:r>
            <a:endParaRPr/>
          </a:p>
        </p:txBody>
      </p:sp>
      <p:sp>
        <p:nvSpPr>
          <p:cNvPr id="73" name="Google Shape;73;p13"/>
          <p:cNvSpPr txBox="1">
            <a:spLocks noGrp="1"/>
          </p:cNvSpPr>
          <p:nvPr>
            <p:ph type="subTitle" idx="1"/>
          </p:nvPr>
        </p:nvSpPr>
        <p:spPr>
          <a:xfrm>
            <a:off x="2390275" y="2842450"/>
            <a:ext cx="6331500" cy="1637700"/>
          </a:xfrm>
          <a:prstGeom prst="rect">
            <a:avLst/>
          </a:prstGeom>
        </p:spPr>
        <p:txBody>
          <a:bodyPr spcFirstLastPara="1" wrap="square" lIns="91425" tIns="91425" rIns="91425" bIns="91425" anchor="b" anchorCtr="0">
            <a:noAutofit/>
          </a:bodyPr>
          <a:lstStyle/>
          <a:p>
            <a:pPr marL="0" lvl="0" indent="0" algn="just" rtl="0">
              <a:lnSpc>
                <a:spcPct val="90000"/>
              </a:lnSpc>
              <a:spcBef>
                <a:spcPts val="0"/>
              </a:spcBef>
              <a:spcAft>
                <a:spcPts val="0"/>
              </a:spcAft>
              <a:buNone/>
            </a:pPr>
            <a:r>
              <a:rPr lang="es-419" sz="2200" b="1"/>
              <a:t>Mateo 27:46</a:t>
            </a:r>
            <a:endParaRPr sz="2200" b="1"/>
          </a:p>
          <a:p>
            <a:pPr marL="0" lvl="0" indent="0" algn="just" rtl="0">
              <a:lnSpc>
                <a:spcPct val="90000"/>
              </a:lnSpc>
              <a:spcBef>
                <a:spcPts val="0"/>
              </a:spcBef>
              <a:spcAft>
                <a:spcPts val="0"/>
              </a:spcAft>
              <a:buNone/>
            </a:pPr>
            <a:r>
              <a:rPr lang="es-419" sz="2200" i="1"/>
              <a:t>“Cerca de la hora novena, Jesús clamó a gran voz, diciendo: Elí, Elí, ¿lama sabactani? Esto es: Dios mío, Dios mío, ¿por qué me has desamparado?”</a:t>
            </a:r>
            <a:endParaRPr sz="2200" i="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s-419"/>
              <a:t>DIOS NO DESAMPARA EN LA SANTIDAD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CRISTO HECHO PECADO</a:t>
            </a:r>
            <a:endParaRPr/>
          </a:p>
        </p:txBody>
      </p:sp>
      <p:sp>
        <p:nvSpPr>
          <p:cNvPr id="129" name="Google Shape;129;p23"/>
          <p:cNvSpPr txBox="1">
            <a:spLocks noGrp="1"/>
          </p:cNvSpPr>
          <p:nvPr>
            <p:ph type="body" idx="1"/>
          </p:nvPr>
        </p:nvSpPr>
        <p:spPr>
          <a:xfrm>
            <a:off x="556450" y="1211350"/>
            <a:ext cx="8175300" cy="3386700"/>
          </a:xfrm>
          <a:prstGeom prst="rect">
            <a:avLst/>
          </a:prstGeom>
        </p:spPr>
        <p:txBody>
          <a:bodyPr spcFirstLastPara="1" wrap="square" lIns="91425" tIns="91425" rIns="91425" bIns="91425" anchor="t" anchorCtr="0">
            <a:normAutofit lnSpcReduction="20000"/>
          </a:bodyPr>
          <a:lstStyle/>
          <a:p>
            <a:pPr marL="0" lvl="0" indent="0" algn="just" rtl="0">
              <a:spcBef>
                <a:spcPts val="0"/>
              </a:spcBef>
              <a:spcAft>
                <a:spcPts val="0"/>
              </a:spcAft>
              <a:buNone/>
            </a:pPr>
            <a:r>
              <a:rPr lang="es-419" sz="1900" b="1"/>
              <a:t>2 Corintios 5:21</a:t>
            </a:r>
            <a:endParaRPr sz="1900" b="1"/>
          </a:p>
          <a:p>
            <a:pPr marL="0" lvl="0" indent="0" algn="just" rtl="0">
              <a:spcBef>
                <a:spcPts val="1200"/>
              </a:spcBef>
              <a:spcAft>
                <a:spcPts val="0"/>
              </a:spcAft>
              <a:buNone/>
            </a:pPr>
            <a:r>
              <a:rPr lang="es-419" sz="1900"/>
              <a:t>“Al que no conoció pecado, por nosotros lo hizo pecado, para que nosotros fuésemos hechos justicia de Dios en él.”</a:t>
            </a:r>
            <a:endParaRPr sz="1900"/>
          </a:p>
          <a:p>
            <a:pPr marL="0" lvl="0" indent="0" algn="just" rtl="0">
              <a:spcBef>
                <a:spcPts val="1200"/>
              </a:spcBef>
              <a:spcAft>
                <a:spcPts val="0"/>
              </a:spcAft>
              <a:buNone/>
            </a:pPr>
            <a:endParaRPr sz="1900" b="1"/>
          </a:p>
          <a:p>
            <a:pPr marL="0" lvl="0" indent="0" algn="just" rtl="0">
              <a:spcBef>
                <a:spcPts val="1200"/>
              </a:spcBef>
              <a:spcAft>
                <a:spcPts val="0"/>
              </a:spcAft>
              <a:buNone/>
            </a:pPr>
            <a:r>
              <a:rPr lang="es-419" sz="1900" b="1"/>
              <a:t>1 Pedro 1:18-19</a:t>
            </a:r>
            <a:endParaRPr sz="1900" b="1"/>
          </a:p>
          <a:p>
            <a:pPr marL="0" lvl="0" indent="0" algn="just" rtl="0">
              <a:spcBef>
                <a:spcPts val="1200"/>
              </a:spcBef>
              <a:spcAft>
                <a:spcPts val="1200"/>
              </a:spcAft>
              <a:buNone/>
            </a:pPr>
            <a:r>
              <a:rPr lang="es-419" sz="1900"/>
              <a:t>“18 sabiendo que fueron rescatados de su vana manera de vivir, la cual recibieron de sus padres, no con cosas corruptibles, como oro o plata, 19 sino con la sangre preciosa de Cristo, como de un cordero </a:t>
            </a:r>
            <a:r>
              <a:rPr lang="es-419" sz="1900" b="1">
                <a:solidFill>
                  <a:srgbClr val="FF0000"/>
                </a:solidFill>
              </a:rPr>
              <a:t>sin mancha y sin contaminación</a:t>
            </a:r>
            <a:r>
              <a:rPr lang="es-419" sz="1900"/>
              <a:t>,”</a:t>
            </a:r>
            <a:endParaRPr sz="19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body" idx="1"/>
          </p:nvPr>
        </p:nvSpPr>
        <p:spPr>
          <a:xfrm>
            <a:off x="2410100" y="842200"/>
            <a:ext cx="6321600" cy="37560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100" b="1"/>
              <a:t>Hebreos 7:26-27</a:t>
            </a:r>
            <a:endParaRPr sz="2100" b="1"/>
          </a:p>
          <a:p>
            <a:pPr marL="0" lvl="0" indent="0" algn="just" rtl="0">
              <a:spcBef>
                <a:spcPts val="1200"/>
              </a:spcBef>
              <a:spcAft>
                <a:spcPts val="1200"/>
              </a:spcAft>
              <a:buNone/>
            </a:pPr>
            <a:r>
              <a:rPr lang="es-419" sz="2100"/>
              <a:t>“26 Porque tal sumo sacerdote nos convenía: </a:t>
            </a:r>
            <a:r>
              <a:rPr lang="es-419" sz="2100" b="1">
                <a:solidFill>
                  <a:srgbClr val="FF0000"/>
                </a:solidFill>
              </a:rPr>
              <a:t>santo, inocente, sin mancha, apartado de los pecadores, y hecho más sublime que los cielos</a:t>
            </a:r>
            <a:r>
              <a:rPr lang="es-419" sz="2100"/>
              <a:t>; 27 que no tiene necesidad cada día, como aquellos sumos sacerdotes, de ofrecer primero sacrificios por sus propios pecados, y luego por los del pueblo; porque esto lo hizo una vez para siempre, </a:t>
            </a:r>
            <a:r>
              <a:rPr lang="es-419" sz="2100" b="1">
                <a:solidFill>
                  <a:srgbClr val="FF0000"/>
                </a:solidFill>
              </a:rPr>
              <a:t>ofreciéndose a sí mismo.</a:t>
            </a:r>
            <a:r>
              <a:rPr lang="es-419" sz="2100"/>
              <a:t>”</a:t>
            </a:r>
            <a:endParaRPr sz="21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body" idx="1"/>
          </p:nvPr>
        </p:nvSpPr>
        <p:spPr>
          <a:xfrm>
            <a:off x="2410100" y="977575"/>
            <a:ext cx="6321600" cy="36207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100" b="1"/>
              <a:t>Hebreos 10:11-12</a:t>
            </a:r>
            <a:endParaRPr sz="2100" b="1"/>
          </a:p>
          <a:p>
            <a:pPr marL="0" lvl="0" indent="0" algn="just" rtl="0">
              <a:spcBef>
                <a:spcPts val="1200"/>
              </a:spcBef>
              <a:spcAft>
                <a:spcPts val="1200"/>
              </a:spcAft>
              <a:buNone/>
            </a:pPr>
            <a:r>
              <a:rPr lang="es-419" sz="2100"/>
              <a:t>“11 Y ciertamente todo sacerdote está día tras día ministrando y ofreciendo muchas veces los mismos sacrificios, que nunca pueden quitar los pecados; 12 pero Cristo, habiendo ofrecido una vez para siempre </a:t>
            </a:r>
            <a:r>
              <a:rPr lang="es-419" sz="2100" b="1">
                <a:solidFill>
                  <a:srgbClr val="FF0000"/>
                </a:solidFill>
              </a:rPr>
              <a:t>un solo sacrificio por los pecados</a:t>
            </a:r>
            <a:r>
              <a:rPr lang="es-419" sz="2100"/>
              <a:t>, se ha sentado a la diestra de Dios,”</a:t>
            </a:r>
            <a:endParaRPr sz="21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body" idx="1"/>
          </p:nvPr>
        </p:nvSpPr>
        <p:spPr>
          <a:xfrm>
            <a:off x="360950" y="1112925"/>
            <a:ext cx="8370600" cy="34851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100"/>
              <a:t>“Pues Dios hizo que Cristo, </a:t>
            </a:r>
            <a:r>
              <a:rPr lang="es-419" sz="2100" b="1">
                <a:solidFill>
                  <a:srgbClr val="FF0000"/>
                </a:solidFill>
              </a:rPr>
              <a:t>quien nunca pecó, fuera la ofrenda por nuestro pecado</a:t>
            </a:r>
            <a:r>
              <a:rPr lang="es-419" sz="2100"/>
              <a:t>, para que nosotros pudiéramos estar en una relación correcta con Dios por medio de Cristo.” </a:t>
            </a:r>
            <a:r>
              <a:rPr lang="es-419" sz="2100" i="1"/>
              <a:t>(Nueva Traducción Viviente)</a:t>
            </a:r>
            <a:endParaRPr sz="2100" i="1"/>
          </a:p>
          <a:p>
            <a:pPr marL="0" lvl="0" indent="0" algn="just" rtl="0">
              <a:spcBef>
                <a:spcPts val="1200"/>
              </a:spcBef>
              <a:spcAft>
                <a:spcPts val="0"/>
              </a:spcAft>
              <a:buNone/>
            </a:pPr>
            <a:endParaRPr sz="2100"/>
          </a:p>
          <a:p>
            <a:pPr marL="0" lvl="0" indent="0" algn="just" rtl="0">
              <a:spcBef>
                <a:spcPts val="1200"/>
              </a:spcBef>
              <a:spcAft>
                <a:spcPts val="0"/>
              </a:spcAft>
              <a:buNone/>
            </a:pPr>
            <a:r>
              <a:rPr lang="es-419" sz="2100"/>
              <a:t>“Al que no conoció pecado, por nosotros lo hizo (sacrificio por el) pecado, para que nosotros fuésemos hechos justicia de Dios en él.”</a:t>
            </a:r>
            <a:endParaRPr sz="2100"/>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ÉL LLEVÓ NUESTROS PECADOS</a:t>
            </a:r>
            <a:endParaRPr/>
          </a:p>
        </p:txBody>
      </p:sp>
      <p:sp>
        <p:nvSpPr>
          <p:cNvPr id="150" name="Google Shape;150;p27"/>
          <p:cNvSpPr txBox="1">
            <a:spLocks noGrp="1"/>
          </p:cNvSpPr>
          <p:nvPr>
            <p:ph type="body" idx="1"/>
          </p:nvPr>
        </p:nvSpPr>
        <p:spPr>
          <a:xfrm>
            <a:off x="496300" y="1127950"/>
            <a:ext cx="8235300" cy="36096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0"/>
              </a:spcAft>
              <a:buNone/>
            </a:pPr>
            <a:r>
              <a:rPr lang="es-419" b="1"/>
              <a:t>1 Pedro 2:24</a:t>
            </a:r>
            <a:endParaRPr b="1"/>
          </a:p>
          <a:p>
            <a:pPr marL="0" lvl="0" indent="0" algn="just" rtl="0">
              <a:spcBef>
                <a:spcPts val="1200"/>
              </a:spcBef>
              <a:spcAft>
                <a:spcPts val="0"/>
              </a:spcAft>
              <a:buNone/>
            </a:pPr>
            <a:r>
              <a:rPr lang="es-419"/>
              <a:t>“quien llevó él mismo nuestros pecados en su cuerpo sobre el madero, para que nosotros, estando muertos a los pecados, vivamos a la justicia; y por cuya herida fuisteis sanados”</a:t>
            </a:r>
            <a:endParaRPr/>
          </a:p>
          <a:p>
            <a:pPr marL="0" lvl="0" indent="0" algn="just" rtl="0">
              <a:spcBef>
                <a:spcPts val="1200"/>
              </a:spcBef>
              <a:spcAft>
                <a:spcPts val="0"/>
              </a:spcAft>
              <a:buNone/>
            </a:pPr>
            <a:endParaRPr/>
          </a:p>
          <a:p>
            <a:pPr marL="0" lvl="0" indent="0" algn="just" rtl="0">
              <a:spcBef>
                <a:spcPts val="1200"/>
              </a:spcBef>
              <a:spcAft>
                <a:spcPts val="1200"/>
              </a:spcAft>
              <a:buNone/>
            </a:pPr>
            <a:r>
              <a:rPr lang="es-419"/>
              <a:t>Aquí no se habla de la condición de Cristo, sino de nosotros como pecadores. “Llevar nuestros pecados” es una frase simbólica referente a como su muerte en la cruz nos libró de la esclavitud del pecado y cómo nos dio vida en su nombre a aquellos que buscamos sanidad en su muerte, esto es, en la obediencia a su evangelio siendo bautizados.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8"/>
          <p:cNvSpPr txBox="1">
            <a:spLocks noGrp="1"/>
          </p:cNvSpPr>
          <p:nvPr>
            <p:ph type="body" idx="1"/>
          </p:nvPr>
        </p:nvSpPr>
        <p:spPr>
          <a:xfrm>
            <a:off x="481275" y="1097875"/>
            <a:ext cx="8250300" cy="35001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sz="2100" b="1"/>
              <a:t>Hebreos 10:19-22</a:t>
            </a:r>
            <a:endParaRPr sz="2100" b="1"/>
          </a:p>
          <a:p>
            <a:pPr marL="0" lvl="0" indent="0" algn="just" rtl="0">
              <a:spcBef>
                <a:spcPts val="1200"/>
              </a:spcBef>
              <a:spcAft>
                <a:spcPts val="1200"/>
              </a:spcAft>
              <a:buNone/>
            </a:pPr>
            <a:r>
              <a:rPr lang="es-419" sz="2100"/>
              <a:t>“19 Así que, hermanos, teniendo libertad para entrar en el Lugar Santísimo por la sangre de Jesucristo, 20 por el camino nuevo y vivo que él nos abrió a través del velo, esto es, de su carne, 21 y teniendo un gran sacerdote sobre la casa de Dios, 22 acerquémonos con corazón sincero, en plena certidumbre de fe, purificados los corazones de mala conciencia, y lavados los cuerpos con agua pura.”</a:t>
            </a:r>
            <a:endParaRPr sz="21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9"/>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s-419"/>
              <a:t>DIOS NO DESAMPARA EN EL CUMPLIMIENTO DE SU VOLUNTAD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0"/>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UN SACRIFICIO QUE AGRADÓ A DIOS</a:t>
            </a:r>
            <a:endParaRPr/>
          </a:p>
        </p:txBody>
      </p:sp>
      <p:sp>
        <p:nvSpPr>
          <p:cNvPr id="166" name="Google Shape;166;p30"/>
          <p:cNvSpPr txBox="1">
            <a:spLocks noGrp="1"/>
          </p:cNvSpPr>
          <p:nvPr>
            <p:ph type="body" idx="1"/>
          </p:nvPr>
        </p:nvSpPr>
        <p:spPr>
          <a:xfrm>
            <a:off x="511350" y="1211350"/>
            <a:ext cx="8220300" cy="3387000"/>
          </a:xfrm>
          <a:prstGeom prst="rect">
            <a:avLst/>
          </a:prstGeom>
        </p:spPr>
        <p:txBody>
          <a:bodyPr spcFirstLastPara="1" wrap="square" lIns="91425" tIns="91425" rIns="91425" bIns="91425" anchor="t" anchorCtr="0">
            <a:normAutofit fontScale="92500"/>
          </a:bodyPr>
          <a:lstStyle/>
          <a:p>
            <a:pPr marL="0" lvl="0" indent="0" algn="just" rtl="0">
              <a:spcBef>
                <a:spcPts val="0"/>
              </a:spcBef>
              <a:spcAft>
                <a:spcPts val="0"/>
              </a:spcAft>
              <a:buNone/>
            </a:pPr>
            <a:r>
              <a:rPr lang="es-419" b="1"/>
              <a:t>Juan 8:29</a:t>
            </a:r>
            <a:endParaRPr b="1"/>
          </a:p>
          <a:p>
            <a:pPr marL="0" lvl="0" indent="0" algn="just" rtl="0">
              <a:spcBef>
                <a:spcPts val="1200"/>
              </a:spcBef>
              <a:spcAft>
                <a:spcPts val="0"/>
              </a:spcAft>
              <a:buNone/>
            </a:pPr>
            <a:r>
              <a:rPr lang="es-419"/>
              <a:t>“Porque el que me envió, conmigo está; </a:t>
            </a:r>
            <a:r>
              <a:rPr lang="es-419" b="1">
                <a:solidFill>
                  <a:srgbClr val="FF0000"/>
                </a:solidFill>
              </a:rPr>
              <a:t>no me ha dejado solo el Padre</a:t>
            </a:r>
            <a:r>
              <a:rPr lang="es-419"/>
              <a:t>, porque yo </a:t>
            </a:r>
            <a:r>
              <a:rPr lang="es-419" b="1">
                <a:solidFill>
                  <a:srgbClr val="FF0000"/>
                </a:solidFill>
              </a:rPr>
              <a:t>hago siempre lo que le agrada.</a:t>
            </a:r>
            <a:r>
              <a:rPr lang="es-419"/>
              <a:t>”</a:t>
            </a:r>
            <a:endParaRPr/>
          </a:p>
          <a:p>
            <a:pPr marL="0" lvl="0" indent="0" algn="just" rtl="0">
              <a:spcBef>
                <a:spcPts val="1200"/>
              </a:spcBef>
              <a:spcAft>
                <a:spcPts val="0"/>
              </a:spcAft>
              <a:buNone/>
            </a:pPr>
            <a:endParaRPr/>
          </a:p>
          <a:p>
            <a:pPr marL="0" lvl="0" indent="0" algn="just" rtl="0">
              <a:spcBef>
                <a:spcPts val="1200"/>
              </a:spcBef>
              <a:spcAft>
                <a:spcPts val="0"/>
              </a:spcAft>
              <a:buNone/>
            </a:pPr>
            <a:r>
              <a:rPr lang="es-419" b="1"/>
              <a:t>Hebreos 5:7-9</a:t>
            </a:r>
            <a:endParaRPr b="1"/>
          </a:p>
          <a:p>
            <a:pPr marL="0" lvl="0" indent="0" algn="just" rtl="0">
              <a:spcBef>
                <a:spcPts val="1200"/>
              </a:spcBef>
              <a:spcAft>
                <a:spcPts val="1200"/>
              </a:spcAft>
              <a:buNone/>
            </a:pPr>
            <a:r>
              <a:rPr lang="es-419"/>
              <a:t>“7 Y Cristo, en los días de su carne, ofreciendo ruegos y súplicas con gran clamor y lágrimas al que le podía librar de la muerte, </a:t>
            </a:r>
            <a:r>
              <a:rPr lang="es-419" b="1">
                <a:solidFill>
                  <a:srgbClr val="FF0000"/>
                </a:solidFill>
              </a:rPr>
              <a:t>fue oído </a:t>
            </a:r>
            <a:r>
              <a:rPr lang="es-419"/>
              <a:t>a causa de su temor reverente. 8 Y aunque era Hijo, por lo que padeció aprendió la obediencia; 9 y habiendo sido perfeccionado, vino a ser autor de eterna salvación </a:t>
            </a:r>
            <a:r>
              <a:rPr lang="es-419" b="1">
                <a:solidFill>
                  <a:srgbClr val="FF0000"/>
                </a:solidFill>
              </a:rPr>
              <a:t>para todos los que le obedecen</a:t>
            </a:r>
            <a:r>
              <a:rPr lang="es-419"/>
              <a: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JUAN 19:28, 3o</a:t>
            </a:r>
            <a:endParaRPr/>
          </a:p>
        </p:txBody>
      </p:sp>
      <p:sp>
        <p:nvSpPr>
          <p:cNvPr id="172" name="Google Shape;172;p31"/>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just" rtl="0">
              <a:spcBef>
                <a:spcPts val="0"/>
              </a:spcBef>
              <a:spcAft>
                <a:spcPts val="1200"/>
              </a:spcAft>
              <a:buNone/>
            </a:pPr>
            <a:r>
              <a:rPr lang="es-419" sz="2100"/>
              <a:t>“28 Después de esto, </a:t>
            </a:r>
            <a:r>
              <a:rPr lang="es-419" sz="2100" b="1">
                <a:solidFill>
                  <a:srgbClr val="FF0000"/>
                </a:solidFill>
              </a:rPr>
              <a:t>sabiendo Jesús que ya todo estaba consumado</a:t>
            </a:r>
            <a:r>
              <a:rPr lang="es-419" sz="2100"/>
              <a:t>, dijo, para que la Escritura se cumpliese: Tengo sed… 30 Cuando Jesús hubo tomado el vinagre, dijo: </a:t>
            </a:r>
            <a:r>
              <a:rPr lang="es-419" sz="2100" b="1">
                <a:solidFill>
                  <a:srgbClr val="FF0000"/>
                </a:solidFill>
              </a:rPr>
              <a:t>Consumado es</a:t>
            </a:r>
            <a:r>
              <a:rPr lang="es-419" sz="2100"/>
              <a:t>. Y habiendo inclinado la cabeza, entregó el espíritu.”</a:t>
            </a:r>
            <a:endParaRPr sz="21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a:spLocks noGrp="1"/>
          </p:cNvSpPr>
          <p:nvPr>
            <p:ph type="body" idx="1"/>
          </p:nvPr>
        </p:nvSpPr>
        <p:spPr>
          <a:xfrm>
            <a:off x="436150" y="767025"/>
            <a:ext cx="8295600" cy="3831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s-419" sz="2100"/>
              <a:t>En el mundo religioso existe una doctrina respecto a este pasaje que no es apoyada por la misma Escritura. Se establece que al morir Cristo en la cruz, él cargó con los pecados del mundo, haciéndole así pecador por un momento en el cual Dios se apartó de Cristo ya que que Dios no tiene comunión con el pecado, dejándolo solo en la cruz.</a:t>
            </a:r>
            <a:endParaRPr sz="2100"/>
          </a:p>
          <a:p>
            <a:pPr marL="0" lvl="0" indent="0" algn="just" rtl="0">
              <a:spcBef>
                <a:spcPts val="1200"/>
              </a:spcBef>
              <a:spcAft>
                <a:spcPts val="0"/>
              </a:spcAft>
              <a:buNone/>
            </a:pPr>
            <a:endParaRPr sz="2100"/>
          </a:p>
          <a:p>
            <a:pPr marL="0" lvl="0" indent="0" algn="just" rtl="0">
              <a:spcBef>
                <a:spcPts val="1200"/>
              </a:spcBef>
              <a:spcAft>
                <a:spcPts val="1200"/>
              </a:spcAft>
              <a:buNone/>
            </a:pPr>
            <a:r>
              <a:rPr lang="es-419" sz="2100"/>
              <a:t>Esta doctrina ha entrado incluso en alguna iglesias de Cristo en donde algunos cristianos ya la enseñan de esta manera por falta de estudio del tema.</a:t>
            </a:r>
            <a:endParaRPr sz="21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2"/>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Lucas 24:44</a:t>
            </a:r>
            <a:endParaRPr/>
          </a:p>
        </p:txBody>
      </p:sp>
      <p:sp>
        <p:nvSpPr>
          <p:cNvPr id="178" name="Google Shape;178;p32"/>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just" rtl="0">
              <a:spcBef>
                <a:spcPts val="0"/>
              </a:spcBef>
              <a:spcAft>
                <a:spcPts val="1200"/>
              </a:spcAft>
              <a:buNone/>
            </a:pPr>
            <a:r>
              <a:rPr lang="es-419" sz="2100"/>
              <a:t>“Y les dijo: Estas son las palabras que les hablé, estando aún con ustedes: que era necesario </a:t>
            </a:r>
            <a:r>
              <a:rPr lang="es-419" sz="2100" b="1">
                <a:solidFill>
                  <a:srgbClr val="FF0000"/>
                </a:solidFill>
              </a:rPr>
              <a:t>que se cumpliese todo lo que está escrito de mí</a:t>
            </a:r>
            <a:r>
              <a:rPr lang="es-419" sz="2100"/>
              <a:t> en la ley de Moisés, en los profetas y en los salmos.”</a:t>
            </a:r>
            <a:endParaRPr sz="21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TAMPOCO DESAMPARA AL CRISTIANO FIEL</a:t>
            </a:r>
            <a:endParaRPr/>
          </a:p>
        </p:txBody>
      </p:sp>
      <p:sp>
        <p:nvSpPr>
          <p:cNvPr id="184" name="Google Shape;184;p33"/>
          <p:cNvSpPr txBox="1">
            <a:spLocks noGrp="1"/>
          </p:cNvSpPr>
          <p:nvPr>
            <p:ph type="body" idx="1"/>
          </p:nvPr>
        </p:nvSpPr>
        <p:spPr>
          <a:xfrm>
            <a:off x="300800" y="1774650"/>
            <a:ext cx="8430900" cy="282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419" sz="2100" b="1"/>
              <a:t>Hebreos 13:5-6</a:t>
            </a:r>
            <a:endParaRPr sz="2100" b="1"/>
          </a:p>
          <a:p>
            <a:pPr marL="0" lvl="0" indent="0" algn="just" rtl="0">
              <a:spcBef>
                <a:spcPts val="1200"/>
              </a:spcBef>
              <a:spcAft>
                <a:spcPts val="0"/>
              </a:spcAft>
              <a:buNone/>
            </a:pPr>
            <a:r>
              <a:rPr lang="es-419" sz="2100"/>
              <a:t>“5 Sean vuestras costumbres sin avaricia, contentos con lo que tenéis ahora; porque él dijo: No te desampararé, ni te dejaré; 6 de manera que podemos decir confiadamente:</a:t>
            </a:r>
            <a:endParaRPr sz="2100"/>
          </a:p>
          <a:p>
            <a:pPr marL="0" lvl="0" indent="0" algn="just" rtl="0">
              <a:spcBef>
                <a:spcPts val="1200"/>
              </a:spcBef>
              <a:spcAft>
                <a:spcPts val="1200"/>
              </a:spcAft>
              <a:buNone/>
            </a:pPr>
            <a:r>
              <a:rPr lang="es-419" sz="2100"/>
              <a:t>El Señor es mi ayudador; no temeré</a:t>
            </a:r>
            <a:br>
              <a:rPr lang="es-419" sz="2100"/>
            </a:br>
            <a:r>
              <a:rPr lang="es-419" sz="2100"/>
              <a:t>Lo que me pueda hacer el hombre.”</a:t>
            </a:r>
            <a:endParaRPr sz="21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4"/>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s-419"/>
              <a:t>La muerte en la cruz fue un triunfo, no una derrota</a:t>
            </a:r>
            <a:endParaRPr/>
          </a:p>
          <a:p>
            <a:pPr marL="0" lvl="0" indent="0" algn="l" rtl="0">
              <a:spcBef>
                <a:spcPts val="0"/>
              </a:spcBef>
              <a:spcAft>
                <a:spcPts val="0"/>
              </a:spcAft>
              <a:buNone/>
            </a:pPr>
            <a:endParaRPr sz="2000"/>
          </a:p>
          <a:p>
            <a:pPr marL="0" lvl="0" indent="0" algn="l" rtl="0">
              <a:spcBef>
                <a:spcPts val="0"/>
              </a:spcBef>
              <a:spcAft>
                <a:spcPts val="0"/>
              </a:spcAft>
              <a:buNone/>
            </a:pPr>
            <a:r>
              <a:rPr lang="es-419" sz="2000"/>
              <a:t>Colosenses 2:13-15</a:t>
            </a:r>
            <a:endParaRPr sz="2000"/>
          </a:p>
          <a:p>
            <a:pPr marL="0" lvl="0" indent="0" algn="just" rtl="0">
              <a:spcBef>
                <a:spcPts val="0"/>
              </a:spcBef>
              <a:spcAft>
                <a:spcPts val="0"/>
              </a:spcAft>
              <a:buNone/>
            </a:pPr>
            <a:r>
              <a:rPr lang="es-419" sz="2000" b="0"/>
              <a:t>“13 Y a vosotros, estando muertos en pecados y en la incircuncisión de vuestra carne, os dio vida juntamente con él, perdonándoos todos los pecados, 14 anulando el acta de los decretos que había contra nosotros, que nos era contraria, quitándola de en medio y clavándola en la cruz, 15 y despojando a los principados y a las potestades, los exhibió públicamente, triunfando sobre ellos en la cruz.”</a:t>
            </a:r>
            <a:endParaRPr sz="20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body" idx="1"/>
          </p:nvPr>
        </p:nvSpPr>
        <p:spPr>
          <a:xfrm>
            <a:off x="736925" y="782050"/>
            <a:ext cx="7994700" cy="3816000"/>
          </a:xfrm>
          <a:prstGeom prst="rect">
            <a:avLst/>
          </a:prstGeom>
        </p:spPr>
        <p:txBody>
          <a:bodyPr spcFirstLastPara="1" wrap="square" lIns="91425" tIns="91425" rIns="91425" bIns="91425" anchor="t" anchorCtr="0">
            <a:normAutofit/>
          </a:bodyPr>
          <a:lstStyle/>
          <a:p>
            <a:pPr marL="0" lvl="0" indent="0" algn="just" rtl="0">
              <a:spcBef>
                <a:spcPts val="0"/>
              </a:spcBef>
              <a:spcAft>
                <a:spcPts val="1200"/>
              </a:spcAft>
              <a:buNone/>
            </a:pPr>
            <a:r>
              <a:rPr lang="es-419" sz="2200"/>
              <a:t>La gravedad de enseñar tal cosa es que afirmamos que Dios abandona aún cuando se está cumpliendo su voluntad. Afirmamos que Cristo pensaba que su Padre siempre le acompañaría pero que ahora lo estaba dudando. Afirmamos que Cristo tuvo una muerte contaminado de pecado y por lo tanto no tuvo una vida santa hasta su muerte. Afirmamos que la Palabra se contradice a sí misma cuando se nos dice que Jesús fue sin pecado pero en realidad no lo fue en sus últimos momentos.</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s-419"/>
              <a:t>DIOS NO DESAMPARA EN LA AFLICCIÓN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s-419"/>
              <a:t>SALMO 22</a:t>
            </a:r>
            <a:endParaRPr/>
          </a:p>
        </p:txBody>
      </p:sp>
      <p:sp>
        <p:nvSpPr>
          <p:cNvPr id="94" name="Google Shape;94;p17"/>
          <p:cNvSpPr txBox="1">
            <a:spLocks noGrp="1"/>
          </p:cNvSpPr>
          <p:nvPr>
            <p:ph type="body" idx="1"/>
          </p:nvPr>
        </p:nvSpPr>
        <p:spPr>
          <a:xfrm>
            <a:off x="360950" y="1368600"/>
            <a:ext cx="3865200" cy="323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Clr>
                <a:schemeClr val="dk2"/>
              </a:buClr>
              <a:buSzPts val="1100"/>
              <a:buFont typeface="Arial"/>
              <a:buNone/>
            </a:pPr>
            <a:r>
              <a:rPr lang="es-419" sz="1800"/>
              <a:t>“Dios mío, Dios mío, </a:t>
            </a:r>
            <a:r>
              <a:rPr lang="es-419" sz="1800" b="1">
                <a:solidFill>
                  <a:srgbClr val="FF0000"/>
                </a:solidFill>
              </a:rPr>
              <a:t>¿por qué me has desamparado?</a:t>
            </a:r>
            <a:endParaRPr sz="1800" b="1">
              <a:solidFill>
                <a:srgbClr val="FF0000"/>
              </a:solidFill>
            </a:endParaRPr>
          </a:p>
          <a:p>
            <a:pPr marL="0" lvl="0" indent="0" algn="just" rtl="0">
              <a:spcBef>
                <a:spcPts val="1200"/>
              </a:spcBef>
              <a:spcAft>
                <a:spcPts val="0"/>
              </a:spcAft>
              <a:buClr>
                <a:schemeClr val="dk2"/>
              </a:buClr>
              <a:buSzPts val="1100"/>
              <a:buFont typeface="Arial"/>
              <a:buNone/>
            </a:pPr>
            <a:r>
              <a:rPr lang="es-419" sz="1800"/>
              <a:t>¿Por qué estás tan lejos de mi salvación, y de las palabras de mi clamor?</a:t>
            </a:r>
            <a:endParaRPr sz="1800"/>
          </a:p>
          <a:p>
            <a:pPr marL="0" lvl="0" indent="0" algn="just" rtl="0">
              <a:spcBef>
                <a:spcPts val="1200"/>
              </a:spcBef>
              <a:spcAft>
                <a:spcPts val="0"/>
              </a:spcAft>
              <a:buClr>
                <a:schemeClr val="dk2"/>
              </a:buClr>
              <a:buSzPts val="1100"/>
              <a:buFont typeface="Arial"/>
              <a:buNone/>
            </a:pPr>
            <a:r>
              <a:rPr lang="es-419" sz="1800"/>
              <a:t>2 Dios mío, clamo de día, y no respondes;</a:t>
            </a:r>
            <a:endParaRPr sz="1800"/>
          </a:p>
          <a:p>
            <a:pPr marL="0" lvl="0" indent="0" algn="just" rtl="0">
              <a:spcBef>
                <a:spcPts val="1200"/>
              </a:spcBef>
              <a:spcAft>
                <a:spcPts val="1200"/>
              </a:spcAft>
              <a:buClr>
                <a:schemeClr val="dk2"/>
              </a:buClr>
              <a:buSzPts val="1100"/>
              <a:buFont typeface="Arial"/>
              <a:buNone/>
            </a:pPr>
            <a:r>
              <a:rPr lang="es-419" sz="1800"/>
              <a:t>Y de noche, y no hay para mí reposo.</a:t>
            </a:r>
            <a:endParaRPr/>
          </a:p>
        </p:txBody>
      </p:sp>
      <p:sp>
        <p:nvSpPr>
          <p:cNvPr id="95" name="Google Shape;95;p17"/>
          <p:cNvSpPr txBox="1">
            <a:spLocks noGrp="1"/>
          </p:cNvSpPr>
          <p:nvPr>
            <p:ph type="body" idx="2"/>
          </p:nvPr>
        </p:nvSpPr>
        <p:spPr>
          <a:xfrm>
            <a:off x="4451675" y="1368675"/>
            <a:ext cx="4496700" cy="323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s-419" sz="1800"/>
              <a:t>3 Pero tú eres santo,</a:t>
            </a:r>
            <a:endParaRPr sz="1800"/>
          </a:p>
          <a:p>
            <a:pPr marL="0" lvl="0" indent="0" algn="just" rtl="0">
              <a:spcBef>
                <a:spcPts val="1200"/>
              </a:spcBef>
              <a:spcAft>
                <a:spcPts val="0"/>
              </a:spcAft>
              <a:buNone/>
            </a:pPr>
            <a:r>
              <a:rPr lang="es-419" sz="1800"/>
              <a:t>Tú que habitas entre las alabanzas de Israel.</a:t>
            </a:r>
            <a:endParaRPr sz="1800"/>
          </a:p>
          <a:p>
            <a:pPr marL="0" lvl="0" indent="0" algn="just" rtl="0">
              <a:spcBef>
                <a:spcPts val="1200"/>
              </a:spcBef>
              <a:spcAft>
                <a:spcPts val="0"/>
              </a:spcAft>
              <a:buNone/>
            </a:pPr>
            <a:r>
              <a:rPr lang="es-419" sz="1800"/>
              <a:t>4 En ti esperaron nuestros padres;</a:t>
            </a:r>
            <a:endParaRPr sz="1800"/>
          </a:p>
          <a:p>
            <a:pPr marL="0" lvl="0" indent="0" algn="just" rtl="0">
              <a:spcBef>
                <a:spcPts val="1200"/>
              </a:spcBef>
              <a:spcAft>
                <a:spcPts val="0"/>
              </a:spcAft>
              <a:buNone/>
            </a:pPr>
            <a:r>
              <a:rPr lang="es-419" sz="1800" b="1">
                <a:solidFill>
                  <a:srgbClr val="FF0000"/>
                </a:solidFill>
              </a:rPr>
              <a:t>Esperaron, y tú los libraste</a:t>
            </a:r>
            <a:r>
              <a:rPr lang="es-419" sz="1800"/>
              <a:t>.</a:t>
            </a:r>
            <a:endParaRPr sz="1800"/>
          </a:p>
          <a:p>
            <a:pPr marL="0" lvl="0" indent="0" algn="just" rtl="0">
              <a:spcBef>
                <a:spcPts val="1200"/>
              </a:spcBef>
              <a:spcAft>
                <a:spcPts val="0"/>
              </a:spcAft>
              <a:buNone/>
            </a:pPr>
            <a:r>
              <a:rPr lang="es-419" sz="1800"/>
              <a:t>5 Clamaron a ti, y fueron librados;</a:t>
            </a:r>
            <a:endParaRPr sz="1800"/>
          </a:p>
          <a:p>
            <a:pPr marL="0" lvl="0" indent="0" algn="just" rtl="0">
              <a:spcBef>
                <a:spcPts val="1200"/>
              </a:spcBef>
              <a:spcAft>
                <a:spcPts val="1200"/>
              </a:spcAft>
              <a:buNone/>
            </a:pPr>
            <a:r>
              <a:rPr lang="es-419" sz="1800"/>
              <a:t>Confiaron en ti, y no fueron avergonzados.</a:t>
            </a:r>
            <a:endParaRPr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body" idx="1"/>
          </p:nvPr>
        </p:nvSpPr>
        <p:spPr>
          <a:xfrm>
            <a:off x="360950" y="767025"/>
            <a:ext cx="3865200" cy="38379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0"/>
              </a:spcAft>
              <a:buNone/>
            </a:pPr>
            <a:r>
              <a:rPr lang="es-419" sz="1800"/>
              <a:t>“6 Mas yo soy gusano, y no hombre;</a:t>
            </a:r>
            <a:endParaRPr sz="1800"/>
          </a:p>
          <a:p>
            <a:pPr marL="0" lvl="0" indent="0" algn="just" rtl="0">
              <a:spcBef>
                <a:spcPts val="1200"/>
              </a:spcBef>
              <a:spcAft>
                <a:spcPts val="0"/>
              </a:spcAft>
              <a:buNone/>
            </a:pPr>
            <a:r>
              <a:rPr lang="es-419" sz="1800"/>
              <a:t>Oprobio de los hombres, y despreciado del pueblo.</a:t>
            </a:r>
            <a:endParaRPr sz="1800"/>
          </a:p>
          <a:p>
            <a:pPr marL="0" lvl="0" indent="0" algn="just" rtl="0">
              <a:spcBef>
                <a:spcPts val="1200"/>
              </a:spcBef>
              <a:spcAft>
                <a:spcPts val="0"/>
              </a:spcAft>
              <a:buNone/>
            </a:pPr>
            <a:r>
              <a:rPr lang="es-419" sz="1800"/>
              <a:t>7 </a:t>
            </a:r>
            <a:r>
              <a:rPr lang="es-419" sz="1800" b="1">
                <a:solidFill>
                  <a:srgbClr val="FF0000"/>
                </a:solidFill>
              </a:rPr>
              <a:t>Todos los que me ven me escarnecen</a:t>
            </a:r>
            <a:r>
              <a:rPr lang="es-419" sz="1800"/>
              <a:t>;</a:t>
            </a:r>
            <a:endParaRPr sz="1800"/>
          </a:p>
          <a:p>
            <a:pPr marL="0" lvl="0" indent="0" algn="just" rtl="0">
              <a:spcBef>
                <a:spcPts val="1200"/>
              </a:spcBef>
              <a:spcAft>
                <a:spcPts val="0"/>
              </a:spcAft>
              <a:buNone/>
            </a:pPr>
            <a:r>
              <a:rPr lang="es-419" sz="1800"/>
              <a:t>Estiran la boca, menean la cabeza, diciendo:</a:t>
            </a:r>
            <a:endParaRPr sz="1800"/>
          </a:p>
          <a:p>
            <a:pPr marL="0" lvl="0" indent="0" algn="just" rtl="0">
              <a:spcBef>
                <a:spcPts val="1200"/>
              </a:spcBef>
              <a:spcAft>
                <a:spcPts val="0"/>
              </a:spcAft>
              <a:buNone/>
            </a:pPr>
            <a:r>
              <a:rPr lang="es-419" sz="1800"/>
              <a:t>8 Se encomendó a Jehová; líbrele él;</a:t>
            </a:r>
            <a:endParaRPr sz="1800"/>
          </a:p>
          <a:p>
            <a:pPr marL="0" lvl="0" indent="0" algn="just" rtl="0">
              <a:spcBef>
                <a:spcPts val="1200"/>
              </a:spcBef>
              <a:spcAft>
                <a:spcPts val="1200"/>
              </a:spcAft>
              <a:buNone/>
            </a:pPr>
            <a:r>
              <a:rPr lang="es-419" sz="1800"/>
              <a:t>Sálvele, puesto que en él se complacía.”</a:t>
            </a:r>
            <a:endParaRPr sz="1800"/>
          </a:p>
        </p:txBody>
      </p:sp>
      <p:sp>
        <p:nvSpPr>
          <p:cNvPr id="101" name="Google Shape;101;p18"/>
          <p:cNvSpPr txBox="1">
            <a:spLocks noGrp="1"/>
          </p:cNvSpPr>
          <p:nvPr>
            <p:ph type="body" idx="2"/>
          </p:nvPr>
        </p:nvSpPr>
        <p:spPr>
          <a:xfrm>
            <a:off x="4451675" y="601575"/>
            <a:ext cx="4496700" cy="4003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s-419" sz="1800"/>
              <a:t>9 Pero tú eres el que me sacó del vientre;</a:t>
            </a:r>
            <a:endParaRPr sz="1800"/>
          </a:p>
          <a:p>
            <a:pPr marL="0" lvl="0" indent="0" algn="just" rtl="0">
              <a:spcBef>
                <a:spcPts val="1200"/>
              </a:spcBef>
              <a:spcAft>
                <a:spcPts val="0"/>
              </a:spcAft>
              <a:buNone/>
            </a:pPr>
            <a:r>
              <a:rPr lang="es-419" sz="1800"/>
              <a:t>El que me hizo estar confiado desde que estaba a los pechos de mi madre.</a:t>
            </a:r>
            <a:endParaRPr sz="1800"/>
          </a:p>
          <a:p>
            <a:pPr marL="0" lvl="0" indent="0" algn="just" rtl="0">
              <a:spcBef>
                <a:spcPts val="1200"/>
              </a:spcBef>
              <a:spcAft>
                <a:spcPts val="0"/>
              </a:spcAft>
              <a:buNone/>
            </a:pPr>
            <a:r>
              <a:rPr lang="es-419" sz="1800"/>
              <a:t>10 Sobre ti fui echado desde antes de nacer;</a:t>
            </a:r>
            <a:endParaRPr sz="1800"/>
          </a:p>
          <a:p>
            <a:pPr marL="0" lvl="0" indent="0" algn="just" rtl="0">
              <a:spcBef>
                <a:spcPts val="1200"/>
              </a:spcBef>
              <a:spcAft>
                <a:spcPts val="0"/>
              </a:spcAft>
              <a:buNone/>
            </a:pPr>
            <a:r>
              <a:rPr lang="es-419" sz="1800"/>
              <a:t>Desde el vientre de mi madre, tú eres mi Dios.</a:t>
            </a:r>
            <a:endParaRPr sz="1800"/>
          </a:p>
          <a:p>
            <a:pPr marL="0" lvl="0" indent="0" algn="just" rtl="0">
              <a:spcBef>
                <a:spcPts val="1200"/>
              </a:spcBef>
              <a:spcAft>
                <a:spcPts val="0"/>
              </a:spcAft>
              <a:buNone/>
            </a:pPr>
            <a:r>
              <a:rPr lang="es-419" sz="1800"/>
              <a:t>11 </a:t>
            </a:r>
            <a:r>
              <a:rPr lang="es-419" sz="1800" b="1">
                <a:solidFill>
                  <a:srgbClr val="FF0000"/>
                </a:solidFill>
              </a:rPr>
              <a:t>No te alejes de mí</a:t>
            </a:r>
            <a:r>
              <a:rPr lang="es-419" sz="1800"/>
              <a:t>, porque la angustia está cerca;</a:t>
            </a:r>
            <a:endParaRPr sz="1800"/>
          </a:p>
          <a:p>
            <a:pPr marL="0" lvl="0" indent="0" algn="just" rtl="0">
              <a:spcBef>
                <a:spcPts val="1200"/>
              </a:spcBef>
              <a:spcAft>
                <a:spcPts val="1200"/>
              </a:spcAft>
              <a:buNone/>
            </a:pPr>
            <a:r>
              <a:rPr lang="es-419" sz="1800"/>
              <a:t>Porque no hay quien ayude.</a:t>
            </a:r>
            <a:endParaRPr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body" idx="1"/>
          </p:nvPr>
        </p:nvSpPr>
        <p:spPr>
          <a:xfrm>
            <a:off x="315825" y="556450"/>
            <a:ext cx="4060500" cy="4048500"/>
          </a:xfrm>
          <a:prstGeom prst="rect">
            <a:avLst/>
          </a:prstGeom>
        </p:spPr>
        <p:txBody>
          <a:bodyPr spcFirstLastPara="1" wrap="square" lIns="91425" tIns="91425" rIns="91425" bIns="91425" anchor="t" anchorCtr="0">
            <a:normAutofit/>
          </a:bodyPr>
          <a:lstStyle/>
          <a:p>
            <a:pPr marL="0" lvl="0" indent="0" algn="just" rtl="0">
              <a:lnSpc>
                <a:spcPct val="105000"/>
              </a:lnSpc>
              <a:spcBef>
                <a:spcPts val="0"/>
              </a:spcBef>
              <a:spcAft>
                <a:spcPts val="0"/>
              </a:spcAft>
              <a:buNone/>
            </a:pPr>
            <a:r>
              <a:rPr lang="es-419" sz="1908" b="1"/>
              <a:t>Salmo</a:t>
            </a:r>
            <a:endParaRPr sz="1908" b="1"/>
          </a:p>
          <a:p>
            <a:pPr marL="0" lvl="0" indent="0" algn="just" rtl="0">
              <a:lnSpc>
                <a:spcPct val="105000"/>
              </a:lnSpc>
              <a:spcBef>
                <a:spcPts val="1200"/>
              </a:spcBef>
              <a:spcAft>
                <a:spcPts val="0"/>
              </a:spcAft>
              <a:buNone/>
            </a:pPr>
            <a:r>
              <a:rPr lang="es-419" sz="1908"/>
              <a:t>22:7-8 - </a:t>
            </a:r>
            <a:r>
              <a:rPr lang="es-419" sz="1908" i="1"/>
              <a:t>“Todos los que me ven me escarnecen; Estiran la boca, menean la cabeza, diciendo: Se encomendó a Jehová; líbrele él; Sálvele, puesto que en él se complacía.”</a:t>
            </a:r>
            <a:endParaRPr sz="1908" i="1"/>
          </a:p>
          <a:p>
            <a:pPr marL="0" lvl="0" indent="0" algn="just" rtl="0">
              <a:lnSpc>
                <a:spcPct val="105000"/>
              </a:lnSpc>
              <a:spcBef>
                <a:spcPts val="1200"/>
              </a:spcBef>
              <a:spcAft>
                <a:spcPts val="1200"/>
              </a:spcAft>
              <a:buNone/>
            </a:pPr>
            <a:r>
              <a:rPr lang="es-419" sz="1908"/>
              <a:t>22:18 - </a:t>
            </a:r>
            <a:r>
              <a:rPr lang="es-419" sz="1908" i="1"/>
              <a:t>“Repartieron entre sí mis vestidos, Y sobre mi ropa echaron suertes.”</a:t>
            </a:r>
            <a:endParaRPr sz="1200" i="1"/>
          </a:p>
        </p:txBody>
      </p:sp>
      <p:sp>
        <p:nvSpPr>
          <p:cNvPr id="107" name="Google Shape;107;p19"/>
          <p:cNvSpPr txBox="1">
            <a:spLocks noGrp="1"/>
          </p:cNvSpPr>
          <p:nvPr>
            <p:ph type="body" idx="2"/>
          </p:nvPr>
        </p:nvSpPr>
        <p:spPr>
          <a:xfrm>
            <a:off x="4572000" y="556450"/>
            <a:ext cx="4149900" cy="4048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s-419" sz="1900" b="1"/>
              <a:t>Mateo</a:t>
            </a:r>
            <a:endParaRPr sz="1900" b="1"/>
          </a:p>
          <a:p>
            <a:pPr marL="0" lvl="0" indent="0" algn="just" rtl="0">
              <a:spcBef>
                <a:spcPts val="1200"/>
              </a:spcBef>
              <a:spcAft>
                <a:spcPts val="0"/>
              </a:spcAft>
              <a:buNone/>
            </a:pPr>
            <a:r>
              <a:rPr lang="es-419" sz="1900"/>
              <a:t>27:39, 43 - </a:t>
            </a:r>
            <a:r>
              <a:rPr lang="es-419" sz="1900" i="1"/>
              <a:t>“Y los que pasaban le injuriaban, meneando la cabeza,... Confió en Dios; líbrele ahora si le quiere; porque ha dicho: Soy Hijo de Dios.”</a:t>
            </a:r>
            <a:endParaRPr sz="1900" i="1"/>
          </a:p>
          <a:p>
            <a:pPr marL="0" lvl="0" indent="0" algn="just" rtl="0">
              <a:spcBef>
                <a:spcPts val="1200"/>
              </a:spcBef>
              <a:spcAft>
                <a:spcPts val="1200"/>
              </a:spcAft>
              <a:buNone/>
            </a:pPr>
            <a:r>
              <a:rPr lang="es-419" sz="1900"/>
              <a:t>27:35 - </a:t>
            </a:r>
            <a:r>
              <a:rPr lang="es-419" sz="1900" i="1"/>
              <a:t>“Cuando le hubieron crucificado, repartieron entre sí sus vestidos, echando suertes, para que se cumpliese lo dicho por el profeta: Partieron entre sí mis vestidos, y sobre mi ropa echaron suertes.”</a:t>
            </a:r>
            <a:endParaRPr sz="1900"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body" idx="1"/>
          </p:nvPr>
        </p:nvSpPr>
        <p:spPr>
          <a:xfrm>
            <a:off x="391025" y="646700"/>
            <a:ext cx="8340600" cy="39516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0"/>
              </a:spcAft>
              <a:buNone/>
            </a:pPr>
            <a:r>
              <a:rPr lang="es-419" b="1"/>
              <a:t>Salmo 22:24</a:t>
            </a:r>
            <a:endParaRPr b="1"/>
          </a:p>
          <a:p>
            <a:pPr marL="0" lvl="0" indent="0" algn="just" rtl="0">
              <a:spcBef>
                <a:spcPts val="1200"/>
              </a:spcBef>
              <a:spcAft>
                <a:spcPts val="0"/>
              </a:spcAft>
              <a:buNone/>
            </a:pPr>
            <a:r>
              <a:rPr lang="es-419"/>
              <a:t>“Porque </a:t>
            </a:r>
            <a:r>
              <a:rPr lang="es-419" b="1">
                <a:solidFill>
                  <a:srgbClr val="FF0000"/>
                </a:solidFill>
              </a:rPr>
              <a:t>no menospreció ni abominó</a:t>
            </a:r>
            <a:r>
              <a:rPr lang="es-419"/>
              <a:t> la aflicción del afligido,</a:t>
            </a:r>
            <a:br>
              <a:rPr lang="es-419"/>
            </a:br>
            <a:r>
              <a:rPr lang="es-419" b="1">
                <a:solidFill>
                  <a:srgbClr val="FF0000"/>
                </a:solidFill>
              </a:rPr>
              <a:t>Ni de él escondió</a:t>
            </a:r>
            <a:r>
              <a:rPr lang="es-419"/>
              <a:t> su rostro;</a:t>
            </a:r>
            <a:br>
              <a:rPr lang="es-419"/>
            </a:br>
            <a:r>
              <a:rPr lang="es-419"/>
              <a:t>Sino que cuando clamó a él, le oyó.”</a:t>
            </a:r>
            <a:endParaRPr/>
          </a:p>
          <a:p>
            <a:pPr marL="0" lvl="0" indent="0" algn="just" rtl="0">
              <a:spcBef>
                <a:spcPts val="1200"/>
              </a:spcBef>
              <a:spcAft>
                <a:spcPts val="0"/>
              </a:spcAft>
              <a:buNone/>
            </a:pPr>
            <a:endParaRPr/>
          </a:p>
          <a:p>
            <a:pPr marL="0" lvl="0" indent="0" algn="just" rtl="0">
              <a:spcBef>
                <a:spcPts val="1200"/>
              </a:spcBef>
              <a:spcAft>
                <a:spcPts val="0"/>
              </a:spcAft>
              <a:buNone/>
            </a:pPr>
            <a:r>
              <a:rPr lang="es-419"/>
              <a:t>Sabactani: Tú me has dejado. Del verbo shebác que es dejar en paz, permitir permanecer.</a:t>
            </a:r>
            <a:endParaRPr/>
          </a:p>
          <a:p>
            <a:pPr marL="0" lvl="0" indent="0" algn="just" rtl="0">
              <a:spcBef>
                <a:spcPts val="1200"/>
              </a:spcBef>
              <a:spcAft>
                <a:spcPts val="0"/>
              </a:spcAft>
              <a:buNone/>
            </a:pPr>
            <a:r>
              <a:rPr lang="es-419"/>
              <a:t>Enkataleipo: Literalmente ‘dejar atrás en’ (algún lugar). Puede ser en dos sentidos. En mal sentido, abandonar. En buen sentido, permitir quedarse.</a:t>
            </a:r>
            <a:endParaRPr/>
          </a:p>
          <a:p>
            <a:pPr marL="0" lvl="0" indent="0" algn="just" rtl="0">
              <a:spcBef>
                <a:spcPts val="1200"/>
              </a:spcBef>
              <a:spcAft>
                <a:spcPts val="1200"/>
              </a:spcAft>
              <a:buNone/>
            </a:pPr>
            <a:r>
              <a:rPr lang="es-419"/>
              <a:t>Azáb: Abandonar, desamparar, dejar, dejar a otros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2 Corintios 4:8-9</a:t>
            </a:r>
            <a:endParaRPr/>
          </a:p>
        </p:txBody>
      </p:sp>
      <p:sp>
        <p:nvSpPr>
          <p:cNvPr id="118" name="Google Shape;118;p21"/>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just" rtl="0">
              <a:spcBef>
                <a:spcPts val="0"/>
              </a:spcBef>
              <a:spcAft>
                <a:spcPts val="1200"/>
              </a:spcAft>
              <a:buNone/>
            </a:pPr>
            <a:r>
              <a:rPr lang="es-419" sz="2200"/>
              <a:t>“que estamos atribulados en todo, mas no angustiados; en apuros, mas no desesperados; perseguidos, </a:t>
            </a:r>
            <a:r>
              <a:rPr lang="es-419" sz="2200" b="1">
                <a:solidFill>
                  <a:srgbClr val="FF0000"/>
                </a:solidFill>
              </a:rPr>
              <a:t>mas no desamparados</a:t>
            </a:r>
            <a:r>
              <a:rPr lang="es-419" sz="2200"/>
              <a:t>; derribados, pero no destruidos;”</a:t>
            </a:r>
            <a:endParaRPr sz="2200"/>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1573</Words>
  <Application>Microsoft Office PowerPoint</Application>
  <PresentationFormat>Presentación en pantalla (16:9)</PresentationFormat>
  <Paragraphs>85</Paragraphs>
  <Slides>22</Slides>
  <Notes>22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Raleway</vt:lpstr>
      <vt:lpstr>Lato</vt:lpstr>
      <vt:lpstr>Swiss</vt:lpstr>
      <vt:lpstr>DIOS NO DESAMPARA</vt:lpstr>
      <vt:lpstr>Presentación de PowerPoint</vt:lpstr>
      <vt:lpstr>Presentación de PowerPoint</vt:lpstr>
      <vt:lpstr>DIOS NO DESAMPARA EN LA AFLICCIÓN</vt:lpstr>
      <vt:lpstr>SALMO 22</vt:lpstr>
      <vt:lpstr>Presentación de PowerPoint</vt:lpstr>
      <vt:lpstr>Presentación de PowerPoint</vt:lpstr>
      <vt:lpstr>Presentación de PowerPoint</vt:lpstr>
      <vt:lpstr>2 Corintios 4:8-9</vt:lpstr>
      <vt:lpstr>DIOS NO DESAMPARA EN LA SANTIDAD</vt:lpstr>
      <vt:lpstr>CRISTO HECHO PECADO</vt:lpstr>
      <vt:lpstr>Presentación de PowerPoint</vt:lpstr>
      <vt:lpstr>Presentación de PowerPoint</vt:lpstr>
      <vt:lpstr>Presentación de PowerPoint</vt:lpstr>
      <vt:lpstr>ÉL LLEVÓ NUESTROS PECADOS</vt:lpstr>
      <vt:lpstr>Presentación de PowerPoint</vt:lpstr>
      <vt:lpstr>DIOS NO DESAMPARA EN EL CUMPLIMIENTO DE SU VOLUNTAD</vt:lpstr>
      <vt:lpstr>UN SACRIFICIO QUE AGRADÓ A DIOS</vt:lpstr>
      <vt:lpstr>JUAN 19:28, 3o</vt:lpstr>
      <vt:lpstr>Lucas 24:44</vt:lpstr>
      <vt:lpstr>TAMPOCO DESAMPARA AL CRISTIANO FIEL</vt:lpstr>
      <vt:lpstr>La muerte en la cruz fue un triunfo, no una derrota  Colosenses 2:13-15 “13 Y a vosotros, estando muertos en pecados y en la incircuncisión de vuestra carne, os dio vida juntamente con él, perdonándoos todos los pecados, 14 anulando el acta de los decretos que había contra nosotros, que nos era contraria, quitándola de en medio y clavándola en la cruz, 15 y despojando a los principados y a las potestades, los exhibió públicamente, triunfando sobre ellos en la cruz.”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Hoswaldo</dc:creator>
  <cp:lastModifiedBy>Hoswaldo</cp:lastModifiedBy>
  <cp:revision>1</cp:revision>
  <dcterms:modified xsi:type="dcterms:W3CDTF">2025-06-21T19:20:30Z</dcterms:modified>
</cp:coreProperties>
</file>