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12/29/2023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CAE0E-2C90-B2DF-63DC-A9822B33A3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UNA VIDA CON PROPÓSITO</a:t>
            </a:r>
            <a:endParaRPr lang="es-NI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2E8441-86A3-3683-790C-119AF6E48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873" y="4355929"/>
            <a:ext cx="7891272" cy="1069848"/>
          </a:xfrm>
        </p:spPr>
        <p:txBody>
          <a:bodyPr/>
          <a:lstStyle/>
          <a:p>
            <a:pPr algn="ctr"/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Jeremías 1:4,5 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345017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52ADB-C0BA-7D3A-8136-14E2A478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Ester, la preciosa judía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0FB5CB-221B-211A-667B-9C412635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NI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Ester .4:14  </a:t>
            </a:r>
            <a:r>
              <a:rPr lang="es-MX" sz="3600" b="0" i="0" u="none" strike="noStrike" baseline="0" dirty="0">
                <a:solidFill>
                  <a:srgbClr val="292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si permaneces callada en este tiempo, alivio y liberación vendrán de otro lugar para los judíos, pero tú y la casa de tu padre perecerán. ¿Y quién sabe si para una ocasión como esta tú habrás llegado a ser reina?».</a:t>
            </a:r>
            <a:endParaRPr lang="es-NI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19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4D0BE-4891-3030-3206-380B74DB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Ester, la preciosa judía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C0CE1E-D4F5-47C8-A43F-59758C53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 muchacha hizo todo lo posible por librar a su pueblo del exterminio, y lo logró, lo cual quiere decir que sí, que ella estaba en ese lugar precisamente para salvar a su pueblo. </a:t>
            </a:r>
          </a:p>
          <a:p>
            <a:pPr algn="just"/>
            <a:r>
              <a:rPr lang="es-MX" sz="3200" dirty="0">
                <a:solidFill>
                  <a:srgbClr val="222222"/>
                </a:solidFill>
                <a:latin typeface="Arial" panose="020B0604020202020204" pitchFamily="34" charset="0"/>
              </a:rPr>
              <a:t>Ester es un </a:t>
            </a:r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personaje que más me impresiona, 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03332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B6CAF-9C67-63F7-685D-240D0BDF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Ester, la preciosa judía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25FD85-19A3-79DC-11CE-FF668FD2F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3179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b="0" dirty="0">
                <a:latin typeface="Arial" panose="020B0604020202020204" pitchFamily="34" charset="0"/>
                <a:cs typeface="Arial" panose="020B0604020202020204" pitchFamily="34" charset="0"/>
              </a:rPr>
              <a:t>La respuesta de Mardoqueo </a:t>
            </a:r>
            <a:r>
              <a:rPr lang="es-MX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fué</a:t>
            </a:r>
            <a:r>
              <a:rPr lang="es-MX" sz="2800" b="0" dirty="0">
                <a:latin typeface="Arial" panose="020B0604020202020204" pitchFamily="34" charset="0"/>
                <a:cs typeface="Arial" panose="020B0604020202020204" pitchFamily="34" charset="0"/>
              </a:rPr>
              <a:t> a este efecto: Que ella no debía entregarse a la vana esperanza de que ella, por su conexión real, escaparía de la condena general de su raza</a:t>
            </a:r>
          </a:p>
          <a:p>
            <a:pPr algn="just"/>
            <a:r>
              <a:rPr lang="es-MX" sz="2800" b="0" dirty="0">
                <a:latin typeface="Arial" panose="020B0604020202020204" pitchFamily="34" charset="0"/>
                <a:cs typeface="Arial" panose="020B0604020202020204" pitchFamily="34" charset="0"/>
              </a:rPr>
              <a:t>Mardoqueo, creía confiadamente que Dios se interpondría, y, si no por medio de ella, por algún otro libertador, salvaría a su pueblo; 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2800" b="0" dirty="0">
                <a:latin typeface="Arial" panose="020B0604020202020204" pitchFamily="34" charset="0"/>
                <a:cs typeface="Arial" panose="020B0604020202020204" pitchFamily="34" charset="0"/>
              </a:rPr>
              <a:t>ero que el deber evidentemente le correspondía a ella, puesto que había grandes razones para creer que éste era el propósito de la providencia al elevarla a ella a la dignidad de reina, y por lo tanto que ella debía ir con corazón valiente, no dudando del éxito.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Ester 4:13-14</a:t>
            </a:r>
            <a:endParaRPr lang="es-MX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N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22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05A82-810B-84BA-9143-CC876DC1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el bautista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ED01E-AF10-EBFD-010C-2355AA58D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Posiblemente el personaje que más me impresiona, por su determinación de cumplir aquello para lo cual fue enviado, es Juan el bautista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 predicación estuvo dirigida siempre a señalar que Jesús era el Mesías enviado, Jn.1:31: “Yo ni siquiera lo conocía, pero, para que él se revelara al pueblo de Israel, vine bautizando con agua.” </a:t>
            </a:r>
            <a:endParaRPr lang="es-N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84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43164-6F0D-94AA-6AA7-BD997DD6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el bautista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A7B0BE-BD41-2E73-BDD5-BD788693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fue encarcelado, y aún allí estaba preocupado por saber si había cumplido su misión de prepararle el camino al enviado de Dios, así que mandó a sus discípulos a preguntar al mismo Jesús si él era el Mesías o debían esperar a otro</a:t>
            </a:r>
            <a:endParaRPr lang="es-MX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Mt.11:3.</a:t>
            </a:r>
            <a:r>
              <a:rPr lang="es-MX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</a:t>
            </a:r>
            <a:r>
              <a:rPr lang="es-MX" sz="2800" b="0" i="0" u="none" strike="noStrike" baseline="0" dirty="0">
                <a:solidFill>
                  <a:srgbClr val="292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decir a Jesús: «¿Eres Tú el que ha de venir, o esperaremos a otro?». </a:t>
            </a:r>
            <a:endParaRPr lang="es-N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65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50148-C92B-5BAD-EC31-1008621B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el bautista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9BF54-3095-29B9-D636-3DEBFC6C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 gran hombre sabía que su fin estaba próximo, pero no quería morir sin asegurarse que había cumplido su misión.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Son varias las reflexiones que podemos sacar de estos personajes</a:t>
            </a:r>
          </a:p>
          <a:p>
            <a:pPr algn="just"/>
            <a:r>
              <a:rPr lang="es-MX" sz="2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Primero, al igual que José, Dios nos ha enviado para algo importante. </a:t>
            </a:r>
          </a:p>
          <a:p>
            <a:pPr algn="just"/>
            <a:r>
              <a:rPr lang="es-MX" sz="2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¿Cuál es su misión personal? Segundo, Ester no entendía cuál era su misión, pero su tío Mardoqueo la ayudó a descubrirla.</a:t>
            </a:r>
          </a:p>
          <a:p>
            <a:pPr algn="just"/>
            <a:r>
              <a:rPr lang="es-MX" sz="2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33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5B248-73A0-460D-A6A4-88B822FA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el bautista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6FE4CA-7172-C7AD-2925-64A14A2FE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Muchas veces no entendemos a qué hemos sido llamados, hasta que las circunstancias nos ayudan a entender.</a:t>
            </a:r>
          </a:p>
          <a:p>
            <a:pPr algn="just"/>
            <a:r>
              <a:rPr lang="es-MX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¿Cuáles fueron las circunstancias de Ester que le ayudaron a cumplir el objetivo de su vida, y cuáles son sus circunstancias que le ayuden a cumplir con la voluntad de Dios para usted?</a:t>
            </a:r>
          </a:p>
          <a:p>
            <a:pPr algn="just"/>
            <a:r>
              <a:rPr lang="es-MX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Aunque quizás al inicio no entendamos, e incluso nos confundamos por las vicisitudes, es imprescindible buscar la realización de los planes de Dios para nosotros.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758427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997F1-C1FE-AA40-B941-17FDEACA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 el bautista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70D44D-F055-E94B-2147-870A07FC3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Tercero, Juan el Bautista sabía que debía cumplir con el papel que Dios le había delegado. 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 posible que desde su niñez sus padres le explicaran su propósito y Juan deseó de todo corazón cumplir con ese plan.  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 bautista no estuvo tranquilo hasta cumplir con su misión. 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Lo mismo debemos hacer nosotros: no descansar hasta no ver cumplido nuestro propósito en esta vida.</a:t>
            </a:r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54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E3B94-95CE-BE11-D51A-62651901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/>
              <a:t>Conclusión 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3724D-9ADB-0513-30ED-29AE3956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00201"/>
            <a:ext cx="10058400" cy="5038724"/>
          </a:xfrm>
        </p:spPr>
        <p:txBody>
          <a:bodyPr/>
          <a:lstStyle/>
          <a:p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Unas de la pregunta que debemos hacer es </a:t>
            </a:r>
          </a:p>
          <a:p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Cual fue el propósito por el cual Dios nos ha llamado a cada un de nosotros </a:t>
            </a:r>
          </a:p>
          <a:p>
            <a:pPr algn="just"/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Recordemos que Dios nos ha llamado por medio del evangelio </a:t>
            </a:r>
            <a:r>
              <a:rPr lang="es-NI" dirty="0"/>
              <a:t>2 Tes 2:14</a:t>
            </a:r>
            <a:r>
              <a:rPr lang="es-MX" b="0" i="0" u="none" strike="noStrike" baseline="0" dirty="0">
                <a:solidFill>
                  <a:srgbClr val="292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 para esto que Él los llamó mediante nuestro evangelio, </a:t>
            </a:r>
            <a:r>
              <a:rPr lang="es-MX" b="0" i="0" u="none" strike="noStrike" baseline="0" dirty="0">
                <a:solidFill>
                  <a:srgbClr val="292F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para que alcancen la gloria de nuestro Señor Jesucristo. </a:t>
            </a:r>
          </a:p>
          <a:p>
            <a:pPr algn="just"/>
            <a:r>
              <a:rPr lang="es-NI" dirty="0"/>
              <a:t>2 Tes </a:t>
            </a:r>
            <a:r>
              <a:rPr lang="es-MX" i="0" u="none" strike="noStrike" baseline="0" dirty="0">
                <a:solidFill>
                  <a:srgbClr val="292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2:13 Pero nosotros debemos dar siempre gracias a Dios respecto a vosotros, hermanos amados por el Señor, de que </a:t>
            </a:r>
            <a:r>
              <a:rPr lang="es-MX" i="0" u="none" strike="noStrike" baseline="0" dirty="0">
                <a:solidFill>
                  <a:srgbClr val="292F33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Dios os haya escogido desde el principio para salvación, </a:t>
            </a:r>
          </a:p>
          <a:p>
            <a:pPr algn="just"/>
            <a:r>
              <a:rPr lang="es-MX" sz="20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Dios nos creo  para aprender y crecer por medio de experiencias agradables y también dolorosas.</a:t>
            </a:r>
          </a:p>
          <a:p>
            <a:pPr algn="just"/>
            <a:r>
              <a:rPr lang="es-MX" sz="20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0" i="0" dirty="0">
                <a:solidFill>
                  <a:srgbClr val="0D0F1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Él nos permite elegir entre el bien y el mal y nos deja decidir si serviremos a otros o si nos enfocaremos en nosotros mismos.</a:t>
            </a:r>
            <a:endParaRPr lang="es-NI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12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4EBDA-CFB1-681B-198F-2DA7F4AB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/>
              <a:t>Conclusión 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984217-702C-8B8C-D7F3-34B77F14D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Durante Su ministerio, Jesús le aseguró a la gente que Dios el Padre está consciente de todas las cosas en la tierra - aun las más pequeñas como un pajarillo que cae al suelo. “Así que no temáis; más valéis vosotros que muchos pajarillos” (Mateo 10:31).</a:t>
            </a:r>
          </a:p>
          <a:p>
            <a:pPr algn="just"/>
            <a:r>
              <a:rPr lang="es-MX" sz="24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Dios te conoce personalmente. </a:t>
            </a:r>
          </a:p>
          <a:p>
            <a:pPr algn="just"/>
            <a:r>
              <a:rPr lang="es-MX" sz="24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Él sabe lo que estás enfrentando porque </a:t>
            </a:r>
          </a:p>
          <a:p>
            <a:pPr algn="just"/>
            <a:r>
              <a:rPr lang="es-MX" sz="2400" b="0" i="0" dirty="0">
                <a:solidFill>
                  <a:srgbClr val="0D0F1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Él preparó el camino de tu vida. Por medio de sus mandamientos, las escrituras sagradas y los que hablan en Su nombre, Él nos ayuda a vivir por la vida para regresar con Él.</a:t>
            </a:r>
            <a:endParaRPr lang="es-N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53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A39D64-75FD-71D9-4913-D2CA6D2E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just" rtl="0"/>
            <a:r>
              <a:rPr lang="es-MX" sz="32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Jeremías  1:4</a:t>
            </a:r>
            <a:r>
              <a:rPr lang="es-MX" sz="32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Y vino a mí la palabra del SEÑOR: </a:t>
            </a:r>
          </a:p>
          <a:p>
            <a:pPr marR="0" algn="just" rtl="0"/>
            <a:r>
              <a:rPr lang="es-MX" sz="32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Jeremías 1:5</a:t>
            </a:r>
            <a:r>
              <a:rPr lang="es-MX" sz="32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«Antes que Yo te formara en el seno materno, te conocí, Y antes que nacieras, te consagré; Te puse por profeta a las naciones». </a:t>
            </a:r>
            <a:endParaRPr lang="es-NI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530C8A9-9754-7AA6-442E-9B66EFE41C23}"/>
              </a:ext>
            </a:extLst>
          </p:cNvPr>
          <p:cNvSpPr txBox="1"/>
          <p:nvPr/>
        </p:nvSpPr>
        <p:spPr>
          <a:xfrm>
            <a:off x="3552825" y="929759"/>
            <a:ext cx="56959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s-MX" sz="54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Jeremías  </a:t>
            </a:r>
          </a:p>
        </p:txBody>
      </p:sp>
    </p:spTree>
    <p:extLst>
      <p:ext uri="{BB962C8B-B14F-4D97-AF65-F5344CB8AC3E}">
        <p14:creationId xmlns:p14="http://schemas.microsoft.com/office/powerpoint/2010/main" val="2009444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9F80F-419D-6B39-D9B4-4FEAAFEE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4FE8E0-759A-53C6-08D1-C4CF96D1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Nadie debería pasar por este mundo sin entender el propósito de su vida. </a:t>
            </a:r>
          </a:p>
          <a:p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 uno muere sin haber cumplido ese propósito, habrá vivido en vano.</a:t>
            </a:r>
          </a:p>
          <a:p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¿Se ha preguntado alguna vez qué obra está llamado a realizar?</a:t>
            </a:r>
          </a:p>
          <a:p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¿Vive siguiendo un modelo de vida específico que lo ayude a lograr aquello para lo cual nació?</a:t>
            </a:r>
            <a:endParaRPr lang="es-NI" sz="2800" dirty="0"/>
          </a:p>
        </p:txBody>
      </p:sp>
    </p:spTree>
    <p:extLst>
      <p:ext uri="{BB962C8B-B14F-4D97-AF65-F5344CB8AC3E}">
        <p14:creationId xmlns:p14="http://schemas.microsoft.com/office/powerpoint/2010/main" val="4036715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3EA5B-2958-0E5B-AFC6-6D9FA18F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EC1B5D-B728-0265-3D26-7D4F638E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 muchas ocasiones he escuchado una frase: “Nacemos, crecemos, nos reproducimos y morimos.” </a:t>
            </a:r>
          </a:p>
          <a:p>
            <a:pPr algn="just"/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Las personas dan por correcto ese pensamiento. </a:t>
            </a:r>
          </a:p>
          <a:p>
            <a:pPr algn="just"/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Sin embargo, si aceptamos que esto es así, sería lo mismo que decir que la vida no tiene sentido, y por lo tanto, no vale la pena vivir. </a:t>
            </a:r>
            <a:endParaRPr lang="es-NI" sz="3200" dirty="0"/>
          </a:p>
        </p:txBody>
      </p:sp>
    </p:spTree>
    <p:extLst>
      <p:ext uri="{BB962C8B-B14F-4D97-AF65-F5344CB8AC3E}">
        <p14:creationId xmlns:p14="http://schemas.microsoft.com/office/powerpoint/2010/main" val="2457522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ECC65-A53C-FCD2-0A9B-EBBB4E1D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 Biblia nos demuestra, en reiteradas ocasiones, que el ser humano es un instrumento en las manos de Dios,</a:t>
            </a:r>
            <a:endParaRPr lang="es-NI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A481B-F606-5007-71DA-CBA6D3FA5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Algo que debemos en tender que las personas hemos sido diseñadas para un objetivo especial.</a:t>
            </a:r>
          </a:p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 usted se ha conformado solo con ser madre o padre, ir a su trabajo, tener un salario que en muy pocos días se acaba, si se ha conformado con la rutina de un ser humano común y corriente, quiero decirle que hay algo más. Veamos algunos personajes de la Biblia que demuestran lo que estamos diciendo</a:t>
            </a:r>
            <a:endParaRPr lang="es-NI" sz="2800" dirty="0"/>
          </a:p>
        </p:txBody>
      </p:sp>
    </p:spTree>
    <p:extLst>
      <p:ext uri="{BB962C8B-B14F-4D97-AF65-F5344CB8AC3E}">
        <p14:creationId xmlns:p14="http://schemas.microsoft.com/office/powerpoint/2010/main" val="2605336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B5A82-ADDD-F41C-0B47-D48EDC27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José, el soñador.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72B772-C0D0-E797-62CC-3DB9F9F5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José sufrió mucho cuando fue arrancado de su hogar y vendido como esclavo por sus hermanos. 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 nuestros cálculos no nos fallan, por lo menos fueron diecisiete años los que pasó como esclavo antes de llegar a su gran posición como primer ministro de Egipto.</a:t>
            </a:r>
          </a:p>
          <a:p>
            <a:pPr algn="just"/>
            <a:r>
              <a:rPr lang="es-MX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Cuando se reencontró con sus hermanos y les reveló que él era José, estas fueron sus palabras: Por favor, acérquense a mí. Ellos se acercaron y José les dijo: —Yo soy su hermano José, el que ustedes vendieron como esclavo a Egipto. No se preocupen ni se enojen con ustedes mismos por haberme vendido, pues Dios me mandó antes que ustedes para salvar vidas.</a:t>
            </a:r>
            <a:endParaRPr lang="es-NI" sz="2400" dirty="0"/>
          </a:p>
        </p:txBody>
      </p:sp>
    </p:spTree>
    <p:extLst>
      <p:ext uri="{BB962C8B-B14F-4D97-AF65-F5344CB8AC3E}">
        <p14:creationId xmlns:p14="http://schemas.microsoft.com/office/powerpoint/2010/main" val="42579618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12982-E1FB-A017-A817-B85EA6A8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José, el soñador.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B7757C-2984-CD69-39F4-E8C718D45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just" rtl="0"/>
            <a:r>
              <a:rPr lang="es-MX" sz="32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Génesis  45:4</a:t>
            </a:r>
            <a:r>
              <a:rPr lang="es-MX" sz="32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Y José dijo a sus hermanos: «Acérquense ahora a mí». Y ellos se acercaron, y les dijo: «Yo soy su hermano José, a quien ustedes vendieron a Egipto. </a:t>
            </a:r>
          </a:p>
          <a:p>
            <a:pPr marR="0" algn="just" rtl="0"/>
            <a:r>
              <a:rPr lang="es-MX" sz="32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Génesis  45:5</a:t>
            </a:r>
            <a:r>
              <a:rPr lang="es-MX" sz="32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  »Ahora pues, no se entristezcan ni les pese el haberme vendido aquí. Pues para preservar vidas me envió Dios delante de ustedes. </a:t>
            </a:r>
            <a:endParaRPr lang="es-NI" sz="3600" dirty="0"/>
          </a:p>
        </p:txBody>
      </p:sp>
    </p:spTree>
    <p:extLst>
      <p:ext uri="{BB962C8B-B14F-4D97-AF65-F5344CB8AC3E}">
        <p14:creationId xmlns:p14="http://schemas.microsoft.com/office/powerpoint/2010/main" val="20558633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0E0E3-FA24-7A33-A553-B2A52773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José, el soñador.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CCFBD-BD07-9C80-AA5E-E7247574E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Estoy seguro que todos los años de sufrimientos que pasó José lo llenaron de dolor, y en cierta forma, de enojo contra sus hermanos. </a:t>
            </a:r>
          </a:p>
          <a:p>
            <a:pPr algn="just"/>
            <a:r>
              <a:rPr lang="es-MX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Pero cuando vio que estaba salvando vidas por medio de un plan de alimentación, comprendió que su vida tenía sentido, y que el sufrimiento por el cual pasó era necesario para cumplir el objetivo de Dios en su vida.</a:t>
            </a:r>
            <a:endParaRPr lang="es-NI" sz="3200" dirty="0"/>
          </a:p>
        </p:txBody>
      </p:sp>
    </p:spTree>
    <p:extLst>
      <p:ext uri="{BB962C8B-B14F-4D97-AF65-F5344CB8AC3E}">
        <p14:creationId xmlns:p14="http://schemas.microsoft.com/office/powerpoint/2010/main" val="3510398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B57E3-D4FE-1C47-E854-3FEACDA4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Ester, la preciosa judía</a:t>
            </a:r>
            <a:endParaRPr lang="es-NI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A7AC6-B2ED-FD5F-4DC5-E6B9CF51A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NI" sz="2800" dirty="0">
                <a:latin typeface="Arial" panose="020B0604020202020204" pitchFamily="34" charset="0"/>
                <a:cs typeface="Arial" panose="020B0604020202020204" pitchFamily="34" charset="0"/>
              </a:rPr>
              <a:t>Recordemos hermanos y hermanas Ester era  </a:t>
            </a:r>
            <a:r>
              <a:rPr lang="es-NI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esposa del rey persa Asuero. </a:t>
            </a:r>
          </a:p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un plan de un hombre malvado, todo el pueblo de los judíos estaba a punto de desaparecer.</a:t>
            </a:r>
          </a:p>
          <a:p>
            <a:pPr algn="just"/>
            <a:r>
              <a:rPr lang="es-MX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El tío de Ester llamado Mardoqueo le dio aviso a su sobrina para que ella hiciera algo a favor de su pueblo, ya que también ella era judía, y además era la reina, y entre las palabras que Mardoqueo le dijo a Ester, están estas: “¡Quién sabe si no has llegado al trono precisamente para un momento como éste!”</a:t>
            </a:r>
            <a:endParaRPr lang="es-N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70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113</TotalTime>
  <Words>1504</Words>
  <Application>Microsoft Office PowerPoint</Application>
  <PresentationFormat>Panorámica</PresentationFormat>
  <Paragraphs>74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Rockwell</vt:lpstr>
      <vt:lpstr>Rockwell Condensed</vt:lpstr>
      <vt:lpstr>Verdana</vt:lpstr>
      <vt:lpstr>Wingdings</vt:lpstr>
      <vt:lpstr>Letras en madera</vt:lpstr>
      <vt:lpstr>UNA VIDA CON PROPÓSITO</vt:lpstr>
      <vt:lpstr>Presentación de PowerPoint</vt:lpstr>
      <vt:lpstr>Introducción</vt:lpstr>
      <vt:lpstr>Introducción</vt:lpstr>
      <vt:lpstr>La Biblia nos demuestra, en reiteradas ocasiones, que el ser humano es un instrumento en las manos de Dios,</vt:lpstr>
      <vt:lpstr>José, el soñador.</vt:lpstr>
      <vt:lpstr>José, el soñador.</vt:lpstr>
      <vt:lpstr>José, el soñador.</vt:lpstr>
      <vt:lpstr> Ester, la preciosa judía</vt:lpstr>
      <vt:lpstr>Ester, la preciosa judía</vt:lpstr>
      <vt:lpstr>Ester, la preciosa judía</vt:lpstr>
      <vt:lpstr>Ester, la preciosa judía</vt:lpstr>
      <vt:lpstr>Juan el bautista</vt:lpstr>
      <vt:lpstr>Juan el bautista</vt:lpstr>
      <vt:lpstr>Juan el bautista</vt:lpstr>
      <vt:lpstr>Juan el bautista</vt:lpstr>
      <vt:lpstr>Juan el bautista</vt:lpstr>
      <vt:lpstr>Conclusión :</vt:lpstr>
      <vt:lpstr>Conclusión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VIDA CON PROPÓSITO</dc:title>
  <dc:creator>Hoswaldo</dc:creator>
  <cp:lastModifiedBy>Hoswaldo</cp:lastModifiedBy>
  <cp:revision>1</cp:revision>
  <dcterms:created xsi:type="dcterms:W3CDTF">2023-12-29T18:58:39Z</dcterms:created>
  <dcterms:modified xsi:type="dcterms:W3CDTF">2023-12-29T20:52:19Z</dcterms:modified>
</cp:coreProperties>
</file>