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paralela.com/lbla/ephesians/1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65386"/>
          </a:xfrm>
        </p:spPr>
      </p:pic>
    </p:spTree>
    <p:extLst>
      <p:ext uri="{BB962C8B-B14F-4D97-AF65-F5344CB8AC3E}">
        <p14:creationId xmlns:p14="http://schemas.microsoft.com/office/powerpoint/2010/main" val="1622716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657561"/>
          </a:xfrm>
        </p:spPr>
        <p:txBody>
          <a:bodyPr/>
          <a:lstStyle/>
          <a:p>
            <a:r>
              <a:rPr lang="es-MX" dirty="0"/>
              <a:t>“ME PROPUSE”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410789"/>
            <a:ext cx="12191999" cy="5355771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* </a:t>
            </a:r>
          </a:p>
          <a:p>
            <a:pPr algn="just"/>
            <a:r>
              <a:rPr lang="es-MX" sz="2800" dirty="0"/>
              <a:t>Me propondré no participar en las obras, costumbres, tradiciones, y más cosas que pertenecen a la corriente      de este mundo de tinieblas (Efe. 2:2 y 5:11) </a:t>
            </a:r>
          </a:p>
          <a:p>
            <a:pPr algn="just"/>
            <a:r>
              <a:rPr lang="es-MX" sz="2800" dirty="0"/>
              <a:t>* Me propondré ser guiado por el Espíritu de Dios mostrando el fruto día a día, no lo apagaré ni afrentaré o      entristeceré (Efe. 5:18; 1 </a:t>
            </a:r>
            <a:r>
              <a:rPr lang="es-MX" sz="2800" dirty="0" err="1"/>
              <a:t>Tes</a:t>
            </a:r>
            <a:r>
              <a:rPr lang="es-MX" sz="2800" dirty="0"/>
              <a:t>. 5:19; </a:t>
            </a:r>
            <a:r>
              <a:rPr lang="es-MX" sz="2800" dirty="0" err="1"/>
              <a:t>Heb</a:t>
            </a:r>
            <a:r>
              <a:rPr lang="es-MX" sz="2800" dirty="0"/>
              <a:t>. 10:29) </a:t>
            </a:r>
          </a:p>
          <a:p>
            <a:pPr algn="just"/>
            <a:r>
              <a:rPr lang="es-MX" sz="2800" dirty="0"/>
              <a:t>* Me propondré seguir adelante a la meta, poniendo la mirada en el galardón y no me distraeré con las cosas     temporales y pasajeras de este mundo (Col. 3:1-3; </a:t>
            </a:r>
            <a:r>
              <a:rPr lang="es-MX" sz="2800" dirty="0" err="1"/>
              <a:t>Filip</a:t>
            </a:r>
            <a:r>
              <a:rPr lang="es-MX" sz="2800" dirty="0"/>
              <a:t>. 3:14; </a:t>
            </a:r>
            <a:r>
              <a:rPr lang="es-MX" sz="2800" dirty="0" err="1"/>
              <a:t>Heb</a:t>
            </a:r>
            <a:r>
              <a:rPr lang="es-MX" sz="2800" dirty="0"/>
              <a:t>. 12:2)  </a:t>
            </a:r>
          </a:p>
        </p:txBody>
      </p:sp>
    </p:spTree>
    <p:extLst>
      <p:ext uri="{BB962C8B-B14F-4D97-AF65-F5344CB8AC3E}">
        <p14:creationId xmlns:p14="http://schemas.microsoft.com/office/powerpoint/2010/main" val="319979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“ME PROPUSE”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34166"/>
            <a:ext cx="12017829" cy="5023834"/>
          </a:xfrm>
        </p:spPr>
        <p:txBody>
          <a:bodyPr>
            <a:noAutofit/>
          </a:bodyPr>
          <a:lstStyle/>
          <a:p>
            <a:r>
              <a:rPr lang="es-MX" sz="2800" dirty="0"/>
              <a:t>* Me propondré evitar los malos ejemplos como el de Ananías y Safira quienes propusieron mal en su corazón     y fueron castigados (</a:t>
            </a:r>
            <a:r>
              <a:rPr lang="es-MX" sz="2800" dirty="0" err="1"/>
              <a:t>Hech</a:t>
            </a:r>
            <a:r>
              <a:rPr lang="es-MX" sz="2800" dirty="0"/>
              <a:t>. 5:4) Evitar a los que causan divisiones (</a:t>
            </a:r>
            <a:r>
              <a:rPr lang="es-MX" sz="2800" dirty="0" err="1"/>
              <a:t>Rom</a:t>
            </a:r>
            <a:r>
              <a:rPr lang="es-MX" sz="2800" dirty="0"/>
              <a:t>. 16:17). Mejor, imitaré los buenos     ejemplos en la iglesia (</a:t>
            </a:r>
            <a:r>
              <a:rPr lang="es-MX" sz="2800" dirty="0" err="1"/>
              <a:t>Rom</a:t>
            </a:r>
            <a:r>
              <a:rPr lang="es-MX" sz="2800" dirty="0"/>
              <a:t>. 16:12, 1 </a:t>
            </a:r>
            <a:r>
              <a:rPr lang="es-MX" sz="2800" dirty="0" err="1"/>
              <a:t>Cor</a:t>
            </a:r>
            <a:r>
              <a:rPr lang="es-MX" sz="2800" dirty="0"/>
              <a:t>. 16:15,16; </a:t>
            </a:r>
            <a:r>
              <a:rPr lang="es-MX" sz="2800" dirty="0" err="1"/>
              <a:t>Filip</a:t>
            </a:r>
            <a:r>
              <a:rPr lang="es-MX" sz="2800" dirty="0"/>
              <a:t>. 3:17) </a:t>
            </a:r>
          </a:p>
          <a:p>
            <a:r>
              <a:rPr lang="es-MX" sz="2800" dirty="0"/>
              <a:t>* Me propondré bajar de peso en cuanto al pecado que me asedia, no cederé a la tentación, tiraré las cargas     que atan, vicios, </a:t>
            </a:r>
            <a:r>
              <a:rPr lang="es-MX" sz="2800" dirty="0" err="1"/>
              <a:t>mañias</a:t>
            </a:r>
            <a:r>
              <a:rPr lang="es-MX" sz="2800" dirty="0"/>
              <a:t>, malas </a:t>
            </a:r>
            <a:r>
              <a:rPr lang="es-MX" sz="2800" dirty="0" err="1"/>
              <a:t>compañias</a:t>
            </a:r>
            <a:r>
              <a:rPr lang="es-MX" sz="2800" dirty="0"/>
              <a:t>, tradiciones, y correré con paciencia y me ejercitare mi fe en el     Señor (1 Tim. 4:7-8; </a:t>
            </a:r>
            <a:r>
              <a:rPr lang="es-MX" sz="2800" dirty="0" err="1"/>
              <a:t>Heb</a:t>
            </a:r>
            <a:r>
              <a:rPr lang="es-MX" sz="2800" dirty="0"/>
              <a:t>. 12:1) </a:t>
            </a:r>
          </a:p>
          <a:p>
            <a:r>
              <a:rPr lang="es-MX" sz="2800" dirty="0"/>
              <a:t>* Me propondré estar velando y orando para la venida del Señor, porque el tiempo se acerca (Mat. 26:41;Rom.      13:11) </a:t>
            </a:r>
          </a:p>
          <a:p>
            <a:pPr marL="0" indent="0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3778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Conclusión 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34166"/>
            <a:ext cx="12192000" cy="5023834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Cada cristiano debe proponerse ser fiel a Dios en todo y cuidarse a sí mismo en lograrlo. </a:t>
            </a:r>
          </a:p>
          <a:p>
            <a:pPr algn="just"/>
            <a:r>
              <a:rPr lang="es-MX" sz="2800" dirty="0"/>
              <a:t>Debemos ser personas resueltas, decididas, determinadas, personas que no fluctúan, no retroceden, no dan lugar al diablo, no se desaniman por las aflicciones y pruebas de la vida. </a:t>
            </a:r>
          </a:p>
          <a:p>
            <a:pPr algn="just"/>
            <a:r>
              <a:rPr lang="es-MX" sz="2800" dirty="0"/>
              <a:t>Dios ha propuesto salvarnos y lo hizo.</a:t>
            </a:r>
          </a:p>
          <a:p>
            <a:pPr algn="just"/>
            <a:r>
              <a:rPr lang="es-MX" sz="2800" dirty="0"/>
              <a:t> Cristo propuso ir a la muerte de cruz por amor a nosotros y lo hizo. El Espíritu nos anhela celosamente, esta propuesto a ser fiel consolador(</a:t>
            </a:r>
            <a:r>
              <a:rPr lang="es-MX" sz="2800" dirty="0" err="1"/>
              <a:t>Jn</a:t>
            </a:r>
            <a:r>
              <a:rPr lang="es-MX" sz="2800" dirty="0"/>
              <a:t>. 14:26) Y usted, ¿que se propondrá hacer cada día en este año? </a:t>
            </a:r>
          </a:p>
          <a:p>
            <a:pPr algn="just"/>
            <a:r>
              <a:rPr lang="es-MX" sz="2800" dirty="0"/>
              <a:t>¡Propóngase ser un verdadero cristiano! </a:t>
            </a:r>
          </a:p>
          <a:p>
            <a:r>
              <a:rPr lang="es-MX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853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s-MX" dirty="0"/>
              <a:t>“ME PROPUSE”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10540672" cy="1117687"/>
          </a:xfrm>
        </p:spPr>
        <p:txBody>
          <a:bodyPr>
            <a:normAutofit fontScale="92500"/>
          </a:bodyPr>
          <a:lstStyle/>
          <a:p>
            <a:r>
              <a:rPr lang="es-MX" sz="3200" dirty="0"/>
              <a:t> 1 Corintios 2:2 “Pues me propuse no saber entre vosotros cosa alguna  sino a Jesucristo, y a éste crucificado</a:t>
            </a:r>
            <a:r>
              <a:rPr lang="es-MX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37997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 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" y="1959429"/>
            <a:ext cx="11978639" cy="4728754"/>
          </a:xfrm>
        </p:spPr>
        <p:txBody>
          <a:bodyPr>
            <a:normAutofit lnSpcReduction="10000"/>
          </a:bodyPr>
          <a:lstStyle/>
          <a:p>
            <a:r>
              <a:rPr lang="es-MX" sz="3200" dirty="0"/>
              <a:t>La palabra “propuse”, del verbo “proponer” significa: Determinar o hacer propósito de cumplir un objetivo,  tener propósito, lograr la meta, estar resuelto, decidido, determinado. </a:t>
            </a:r>
          </a:p>
          <a:p>
            <a:r>
              <a:rPr lang="es-MX" sz="3200" dirty="0"/>
              <a:t>Esta actitud determinada la vemos en Dios quien nos predestinó en amor y propuso salvarnos </a:t>
            </a:r>
            <a:r>
              <a:rPr lang="es-MX" sz="3200" b="1" dirty="0">
                <a:hlinkClick r:id="rId2"/>
              </a:rPr>
              <a:t>La Biblia de las Américas</a:t>
            </a:r>
            <a:r>
              <a:rPr lang="es-MX" sz="3200" b="1" dirty="0"/>
              <a:t>: Efesios 1:4 </a:t>
            </a:r>
            <a:r>
              <a:rPr lang="es-MX" sz="3200" dirty="0"/>
              <a:t>según nos escogió en El antes de la fundación del mundo, para que fuéramos santos y sin mancha delante de El. En amor</a:t>
            </a:r>
            <a:endParaRPr lang="es-MX" sz="4000" dirty="0"/>
          </a:p>
          <a:p>
            <a:r>
              <a:rPr lang="es-MX" sz="3200" dirty="0"/>
              <a:t>Cristo el Señor se propuso por amor a nosotros enfrentar los vituperios y morir con muerte de cruz (</a:t>
            </a:r>
            <a:r>
              <a:rPr lang="es-MX" sz="3200" dirty="0" err="1"/>
              <a:t>Jn</a:t>
            </a:r>
            <a:r>
              <a:rPr lang="es-MX" sz="3200" dirty="0"/>
              <a:t>. 15:13; </a:t>
            </a:r>
            <a:r>
              <a:rPr lang="es-MX" sz="3200" dirty="0" err="1"/>
              <a:t>Heb</a:t>
            </a:r>
            <a:r>
              <a:rPr lang="es-MX" sz="3200" dirty="0"/>
              <a:t>. 12:2).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85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503" y="2063930"/>
            <a:ext cx="11965577" cy="4794069"/>
          </a:xfrm>
        </p:spPr>
        <p:txBody>
          <a:bodyPr>
            <a:normAutofit/>
          </a:bodyPr>
          <a:lstStyle/>
          <a:p>
            <a:r>
              <a:rPr lang="es-MX" sz="3200" dirty="0"/>
              <a:t>Esta actitud determinada la vemos en Pablo en su nueva vida en Cristo. En Filipenses 3:14 dice: “prosigo a la meta, al premio del supremo llamamiento de Dios en Cristo Jesús.” </a:t>
            </a:r>
          </a:p>
          <a:p>
            <a:r>
              <a:rPr lang="es-MX" sz="3200" dirty="0"/>
              <a:t> Pablo enseña a la iglesia a ser determinados, vivir con propósito para cumplir el propósito de Dios. </a:t>
            </a:r>
          </a:p>
          <a:p>
            <a:r>
              <a:rPr lang="es-MX" sz="3200" dirty="0"/>
              <a:t>Todo lo que uno propone está en el espíritu, en el corazón (</a:t>
            </a:r>
            <a:r>
              <a:rPr lang="es-MX" sz="3200" dirty="0" err="1"/>
              <a:t>Hech</a:t>
            </a:r>
            <a:r>
              <a:rPr lang="es-MX" sz="3200" dirty="0"/>
              <a:t>. 19:21; 2 </a:t>
            </a:r>
            <a:r>
              <a:rPr lang="es-MX" sz="3200" dirty="0" err="1"/>
              <a:t>Cor</a:t>
            </a:r>
            <a:r>
              <a:rPr lang="es-MX" sz="3200" dirty="0"/>
              <a:t>. 9:7) (</a:t>
            </a:r>
            <a:r>
              <a:rPr lang="es-MX" sz="3200" dirty="0" err="1"/>
              <a:t>Hech</a:t>
            </a:r>
            <a:r>
              <a:rPr lang="es-MX" sz="3200" dirty="0"/>
              <a:t>. 2:23; Efe. 1:9,11 y 2:8; 1 P. 1:20).</a:t>
            </a:r>
          </a:p>
        </p:txBody>
      </p:sp>
    </p:spTree>
    <p:extLst>
      <p:ext uri="{BB962C8B-B14F-4D97-AF65-F5344CB8AC3E}">
        <p14:creationId xmlns:p14="http://schemas.microsoft.com/office/powerpoint/2010/main" val="3897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063930"/>
            <a:ext cx="12043953" cy="4794069"/>
          </a:xfrm>
        </p:spPr>
        <p:txBody>
          <a:bodyPr>
            <a:normAutofit/>
          </a:bodyPr>
          <a:lstStyle/>
          <a:p>
            <a:pPr algn="just"/>
            <a:r>
              <a:rPr lang="es-MX" sz="3200" dirty="0"/>
              <a:t>En este día y cada día de este nuevo año, consideremos las oportunidades para proponerse ser mejor y hacer mas de lo que ha hecho o logrado hasta hoy. </a:t>
            </a:r>
          </a:p>
          <a:p>
            <a:pPr algn="just"/>
            <a:r>
              <a:rPr lang="es-MX" sz="3200" dirty="0"/>
              <a:t>A continuación algunas resoluciones que usted debería proponerse para este año, y decir como Pablo: “me propuse</a:t>
            </a:r>
          </a:p>
        </p:txBody>
      </p:sp>
    </p:spTree>
    <p:extLst>
      <p:ext uri="{BB962C8B-B14F-4D97-AF65-F5344CB8AC3E}">
        <p14:creationId xmlns:p14="http://schemas.microsoft.com/office/powerpoint/2010/main" val="234741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“ME PROPUSE”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946366"/>
            <a:ext cx="12017829" cy="4911634"/>
          </a:xfrm>
        </p:spPr>
        <p:txBody>
          <a:bodyPr>
            <a:normAutofit fontScale="62500" lnSpcReduction="20000"/>
          </a:bodyPr>
          <a:lstStyle/>
          <a:p>
            <a:r>
              <a:rPr lang="es-MX" dirty="0"/>
              <a:t> </a:t>
            </a:r>
            <a:r>
              <a:rPr lang="es-MX" sz="3200" dirty="0"/>
              <a:t>Me propondré dedicar más tiempo a la lectura de las Sagradas Escrituras (</a:t>
            </a:r>
          </a:p>
          <a:p>
            <a:r>
              <a:rPr lang="es-MX" sz="3200" dirty="0"/>
              <a:t>Efe. 3:4 </a:t>
            </a:r>
            <a:r>
              <a:rPr lang="es-MX" dirty="0"/>
              <a:t>leyendo lo cual podéis entender cuál sea mi conocimiento en el misterio de Cristo, </a:t>
            </a:r>
            <a:r>
              <a:rPr lang="es-MX" sz="3200" dirty="0"/>
              <a:t>; 1 Tim. 4:13) </a:t>
            </a:r>
            <a:r>
              <a:rPr lang="es-MX" dirty="0"/>
              <a:t>Entre tanto que voy, ocúpate en la lectura, la exhortación y la enseñanza. </a:t>
            </a:r>
            <a:endParaRPr lang="es-MX" sz="3200" dirty="0"/>
          </a:p>
          <a:p>
            <a:r>
              <a:rPr lang="es-MX" sz="3200" dirty="0"/>
              <a:t>* Me propondré saber más de Jesucristo , su ejemplo y doctrina (1 </a:t>
            </a:r>
            <a:r>
              <a:rPr lang="es-MX" sz="3200" dirty="0" err="1"/>
              <a:t>Cor</a:t>
            </a:r>
            <a:r>
              <a:rPr lang="es-MX" sz="3200" dirty="0"/>
              <a:t>. 2:2 </a:t>
            </a:r>
            <a:r>
              <a:rPr lang="es-MX" dirty="0"/>
              <a:t>Pues me propuse no saber entre vosotros cosa alguna sino a Jesucristo, y a éste crucificado. </a:t>
            </a:r>
            <a:r>
              <a:rPr lang="es-MX" sz="3200" dirty="0"/>
              <a:t>; </a:t>
            </a:r>
          </a:p>
          <a:p>
            <a:r>
              <a:rPr lang="es-MX" sz="3200" dirty="0"/>
              <a:t>2 P. 3:2 </a:t>
            </a:r>
            <a:r>
              <a:rPr lang="es-MX" b="1" dirty="0"/>
              <a:t>para que tengáis memoria de las palabras que antes han sido dichas por los santos profetas, y del mandamiento del Señor y Salvador dado por vuestros apóstoles; </a:t>
            </a:r>
            <a:r>
              <a:rPr lang="es-MX" sz="3200" dirty="0"/>
              <a:t>) </a:t>
            </a:r>
          </a:p>
          <a:p>
            <a:r>
              <a:rPr lang="es-MX" sz="3200" dirty="0"/>
              <a:t>* Me propondré compartir el evangelio con las personas a mi alrededor, Dios dará el crecimiento (1 Cor.3:5,6) </a:t>
            </a:r>
            <a:r>
              <a:rPr lang="es-MX" dirty="0"/>
              <a:t>5 ¿Qué, pues, es Pablo, y qué es Apolos? Servidores por medio de los cuales habéis creído; y eso según lo que a cada uno concedió el Señor. 6 Yo planté, Apolos regó; pero el crecimiento lo ha dado Dios.</a:t>
            </a:r>
            <a:endParaRPr lang="es-MX" sz="3200" dirty="0"/>
          </a:p>
          <a:p>
            <a:pPr marL="0" indent="0">
              <a:buNone/>
            </a:pPr>
            <a:endParaRPr lang="es-MX" sz="3200" dirty="0"/>
          </a:p>
          <a:p>
            <a:r>
              <a:rPr lang="es-MX" sz="3200" dirty="0"/>
              <a:t>* Me propondré orar más, oraré por los planes de la congregación y sobrellevaré las cargas de otros</a:t>
            </a:r>
          </a:p>
          <a:p>
            <a:r>
              <a:rPr lang="es-MX" sz="3200" dirty="0"/>
              <a:t>(Efe. 6:18 </a:t>
            </a:r>
            <a:r>
              <a:rPr lang="es-MX" dirty="0"/>
              <a:t>orando en todo tiempo con toda oración y súplica en el Espíritu, y velando en ello con toda perseverancia y súplica por todos los santos; </a:t>
            </a:r>
            <a:r>
              <a:rPr lang="es-MX" sz="3200" dirty="0"/>
              <a:t>; </a:t>
            </a:r>
          </a:p>
          <a:p>
            <a:r>
              <a:rPr lang="es-MX" sz="3200" dirty="0"/>
              <a:t>  </a:t>
            </a:r>
            <a:r>
              <a:rPr lang="es-MX" sz="3200" dirty="0" err="1"/>
              <a:t>Gál</a:t>
            </a:r>
            <a:r>
              <a:rPr lang="es-MX" sz="3200" dirty="0"/>
              <a:t>. 6:2) </a:t>
            </a:r>
            <a:r>
              <a:rPr lang="es-MX" dirty="0"/>
              <a:t>Sobrellevad los unos las cargas de los otros, y cumplid así la ley de Cristo. </a:t>
            </a:r>
            <a:endParaRPr lang="es-MX" sz="3200" dirty="0"/>
          </a:p>
          <a:p>
            <a:r>
              <a:rPr lang="es-MX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116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“ME PROPUSE”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024742"/>
            <a:ext cx="12070079" cy="4833257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 </a:t>
            </a:r>
            <a:r>
              <a:rPr lang="es-MX" sz="3200" dirty="0"/>
              <a:t>Me propondré aprovechar más el tiempo, invirtiendo en lo espiritual, vale la pena (Salmos 90:12</a:t>
            </a:r>
            <a:r>
              <a:rPr lang="es-MX" i="1" dirty="0"/>
              <a:t>Enséñanos de tal modo a contar nuestros días,</a:t>
            </a:r>
            <a:br>
              <a:rPr lang="es-MX" dirty="0"/>
            </a:br>
            <a:r>
              <a:rPr lang="es-MX" i="1" dirty="0"/>
              <a:t>Que traigamos al corazón sabiduría.</a:t>
            </a:r>
            <a:r>
              <a:rPr lang="es-MX" sz="3200" dirty="0"/>
              <a:t>; Efe. 5:16 </a:t>
            </a:r>
            <a:r>
              <a:rPr lang="es-MX" dirty="0"/>
              <a:t>aprovechando bien el tiempo, porque los días son malos.</a:t>
            </a:r>
            <a:r>
              <a:rPr lang="es-MX" sz="3200" dirty="0"/>
              <a:t>) </a:t>
            </a:r>
          </a:p>
          <a:p>
            <a:r>
              <a:rPr lang="es-MX" sz="3200" dirty="0"/>
              <a:t>* Me propondré demostrar más mi amor a los hermanos de la congregación, preferirlos a ellos (Rom. 12:10 </a:t>
            </a:r>
            <a:r>
              <a:rPr lang="es-MX" dirty="0"/>
              <a:t>Amaos los unos a los otros con amor fraternal; en cuanto a honra, prefiriéndoos los unos a los otros. </a:t>
            </a:r>
            <a:endParaRPr lang="es-MX" sz="3200" dirty="0"/>
          </a:p>
          <a:p>
            <a:pPr marL="0" indent="0">
              <a:buNone/>
            </a:pPr>
            <a:endParaRPr lang="es-MX" sz="3200" dirty="0"/>
          </a:p>
          <a:p>
            <a:r>
              <a:rPr lang="es-MX" sz="3200" dirty="0"/>
              <a:t>* Me </a:t>
            </a:r>
            <a:r>
              <a:rPr lang="es-MX" sz="3200" dirty="0" err="1"/>
              <a:t>propon</a:t>
            </a:r>
            <a:r>
              <a:rPr lang="es-MX" sz="3200" dirty="0"/>
              <a:t> </a:t>
            </a:r>
            <a:r>
              <a:rPr lang="es-MX" sz="3200" dirty="0" err="1"/>
              <a:t>dré</a:t>
            </a:r>
            <a:r>
              <a:rPr lang="es-MX" sz="3200" dirty="0"/>
              <a:t> ser fiel y llegar mas temprano a las reuniones de la iglesia (</a:t>
            </a:r>
            <a:r>
              <a:rPr lang="es-MX" sz="3200" dirty="0" err="1"/>
              <a:t>Heb</a:t>
            </a:r>
            <a:r>
              <a:rPr lang="es-MX" sz="3200" dirty="0"/>
              <a:t>. 10:25 </a:t>
            </a:r>
            <a:r>
              <a:rPr lang="es-MX" b="1" dirty="0"/>
              <a:t>no dejando de congregarnos, como algunos tienen por costumbre, sino exhortándonos; y tanto más, cuanto veis que aquel día se acerca.</a:t>
            </a:r>
            <a:r>
              <a:rPr lang="es-MX" sz="3200" dirty="0"/>
              <a:t> ) </a:t>
            </a:r>
          </a:p>
          <a:p>
            <a:pPr marL="0" indent="0">
              <a:buNone/>
            </a:pPr>
            <a:endParaRPr lang="es-MX" sz="3200" dirty="0"/>
          </a:p>
          <a:p>
            <a:r>
              <a:rPr lang="es-MX" sz="3200" dirty="0"/>
              <a:t>* Me propondré ser un siervo del Señor mas ferviente en mi espíritu, sirviendo con ánimo (Rom. 12:11</a:t>
            </a:r>
            <a:r>
              <a:rPr lang="es-MX" dirty="0"/>
              <a:t>En lo que requiere diligencia, no perezosos; fervientes en espíritu, sirviendo al Señor; </a:t>
            </a:r>
            <a:r>
              <a:rPr lang="es-MX" sz="3200" dirty="0"/>
              <a:t> ;   </a:t>
            </a:r>
          </a:p>
          <a:p>
            <a:r>
              <a:rPr lang="es-MX" sz="3200" dirty="0"/>
              <a:t>  Heb.12:3 </a:t>
            </a:r>
            <a:r>
              <a:rPr lang="es-MX" b="1" dirty="0"/>
              <a:t>Considerad a aquel que sufrió tal contradicción de pecadores contra sí mismo, para que vuestro ánimo no se canse hasta desmayar. </a:t>
            </a:r>
            <a:r>
              <a:rPr lang="es-MX" sz="3200" dirty="0"/>
              <a:t> ) </a:t>
            </a:r>
          </a:p>
        </p:txBody>
      </p:sp>
    </p:spTree>
    <p:extLst>
      <p:ext uri="{BB962C8B-B14F-4D97-AF65-F5344CB8AC3E}">
        <p14:creationId xmlns:p14="http://schemas.microsoft.com/office/powerpoint/2010/main" val="215418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“ME PROPUSE”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933302"/>
            <a:ext cx="12191999" cy="4924697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 </a:t>
            </a:r>
            <a:r>
              <a:rPr lang="es-MX" sz="3200" dirty="0"/>
              <a:t>Me propondré ser más santo, perfeccionando la santidad de mente y cuerpo (2 </a:t>
            </a:r>
            <a:r>
              <a:rPr lang="es-MX" sz="3200" dirty="0" err="1"/>
              <a:t>Cor</a:t>
            </a:r>
            <a:r>
              <a:rPr lang="es-MX" sz="3200" dirty="0"/>
              <a:t>. 7:1; </a:t>
            </a:r>
            <a:r>
              <a:rPr lang="es-MX" sz="3200" dirty="0" err="1"/>
              <a:t>Heb</a:t>
            </a:r>
            <a:r>
              <a:rPr lang="es-MX" sz="3200" dirty="0"/>
              <a:t>. 12:14) </a:t>
            </a:r>
          </a:p>
          <a:p>
            <a:pPr algn="just"/>
            <a:r>
              <a:rPr lang="es-MX" sz="3200" dirty="0"/>
              <a:t>* Me propondré estar más en los negocios de mi Padre, haciendo el esfuerzo necesario (Mat 6:33;Col. 3:1,2 ;Juan 9:4)  </a:t>
            </a:r>
          </a:p>
          <a:p>
            <a:pPr algn="just"/>
            <a:r>
              <a:rPr lang="es-MX" sz="3200" dirty="0"/>
              <a:t>* Me propondré hacer más buenas obras siendo generoso, hospitalario, compartiendo para las necesidades de      los santos (</a:t>
            </a:r>
            <a:r>
              <a:rPr lang="es-MX" sz="3200" dirty="0" err="1"/>
              <a:t>Rom</a:t>
            </a:r>
            <a:r>
              <a:rPr lang="es-MX" sz="3200" dirty="0"/>
              <a:t>. 12:13; Tito 2:7 y 3:8)  </a:t>
            </a:r>
          </a:p>
          <a:p>
            <a:pPr algn="just"/>
            <a:r>
              <a:rPr lang="es-MX" sz="3200" dirty="0"/>
              <a:t>* Me propondré involucrarme más en poner por obra las capacidades que Dios me ha dado, no me     avergonzaré,  sea solicito (1 P. 4:10) </a:t>
            </a:r>
          </a:p>
        </p:txBody>
      </p:sp>
    </p:spTree>
    <p:extLst>
      <p:ext uri="{BB962C8B-B14F-4D97-AF65-F5344CB8AC3E}">
        <p14:creationId xmlns:p14="http://schemas.microsoft.com/office/powerpoint/2010/main" val="298807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1" y="444138"/>
            <a:ext cx="9613861" cy="1123406"/>
          </a:xfrm>
        </p:spPr>
        <p:txBody>
          <a:bodyPr/>
          <a:lstStyle/>
          <a:p>
            <a:r>
              <a:rPr lang="es-MX" dirty="0"/>
              <a:t>“ME PROPUSE”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933304"/>
            <a:ext cx="12004766" cy="4924696"/>
          </a:xfrm>
        </p:spPr>
        <p:txBody>
          <a:bodyPr>
            <a:normAutofit lnSpcReduction="10000"/>
          </a:bodyPr>
          <a:lstStyle/>
          <a:p>
            <a:r>
              <a:rPr lang="es-MX" dirty="0"/>
              <a:t>* </a:t>
            </a:r>
            <a:r>
              <a:rPr lang="es-MX" sz="2900" dirty="0"/>
              <a:t>Me propondré no darle lugar al pecado en ninguna manera porque ofende a Dios, y detiene mi avance y      crecimiento (Prov. 28:13; </a:t>
            </a:r>
            <a:r>
              <a:rPr lang="es-MX" sz="2900" dirty="0" err="1"/>
              <a:t>Rom</a:t>
            </a:r>
            <a:r>
              <a:rPr lang="es-MX" sz="2900" dirty="0"/>
              <a:t>. 6:1,2) </a:t>
            </a:r>
          </a:p>
          <a:p>
            <a:r>
              <a:rPr lang="es-MX" sz="2900" dirty="0"/>
              <a:t>* Me propondré pasar por alto los agravios, ofensas, malas miradas, no le pondré mente, y no permitiré que      haya raíz de amargura en mi corazón, hacerlo es darle lugar al diablo (1 </a:t>
            </a:r>
            <a:r>
              <a:rPr lang="es-MX" sz="2900" dirty="0" err="1"/>
              <a:t>Cor</a:t>
            </a:r>
            <a:r>
              <a:rPr lang="es-MX" sz="2900" dirty="0"/>
              <a:t>. 6:7; Efe. 4:26; Col. 3:13; </a:t>
            </a:r>
            <a:r>
              <a:rPr lang="es-MX" sz="2900" dirty="0" err="1"/>
              <a:t>Heb</a:t>
            </a:r>
            <a:r>
              <a:rPr lang="es-MX" sz="2900" dirty="0"/>
              <a:t>.  12:15) </a:t>
            </a:r>
          </a:p>
          <a:p>
            <a:r>
              <a:rPr lang="es-MX" sz="2900" dirty="0"/>
              <a:t>* Me propondré renovar mi mente para tener la mente y el sentir de Cristo (</a:t>
            </a:r>
            <a:r>
              <a:rPr lang="es-MX" sz="2900" dirty="0" err="1"/>
              <a:t>Rom</a:t>
            </a:r>
            <a:r>
              <a:rPr lang="es-MX" sz="2900" dirty="0"/>
              <a:t>. 12:2; Efe. 4:23; </a:t>
            </a:r>
            <a:r>
              <a:rPr lang="es-MX" sz="2900" dirty="0" err="1"/>
              <a:t>Filip</a:t>
            </a:r>
            <a:r>
              <a:rPr lang="es-MX" sz="2900" dirty="0"/>
              <a:t>. 4:8,9)  </a:t>
            </a:r>
          </a:p>
          <a:p>
            <a:r>
              <a:rPr lang="es-MX" sz="3200" dirty="0"/>
              <a:t>* Me propondré ser más saludador, alegre, y hacer amigos (</a:t>
            </a:r>
            <a:r>
              <a:rPr lang="es-MX" sz="3200" dirty="0" err="1"/>
              <a:t>Filip</a:t>
            </a:r>
            <a:r>
              <a:rPr lang="es-MX" sz="3200" dirty="0"/>
              <a:t>. 4:5; 3 </a:t>
            </a:r>
            <a:r>
              <a:rPr lang="es-MX" sz="3200" dirty="0" err="1"/>
              <a:t>Jn</a:t>
            </a:r>
            <a:r>
              <a:rPr lang="es-MX" sz="3200" dirty="0"/>
              <a:t>. 15) </a:t>
            </a:r>
          </a:p>
        </p:txBody>
      </p:sp>
    </p:spTree>
    <p:extLst>
      <p:ext uri="{BB962C8B-B14F-4D97-AF65-F5344CB8AC3E}">
        <p14:creationId xmlns:p14="http://schemas.microsoft.com/office/powerpoint/2010/main" val="140469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147</TotalTime>
  <Words>1407</Words>
  <Application>Microsoft Office PowerPoint</Application>
  <PresentationFormat>Panorámica</PresentationFormat>
  <Paragraphs>58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Berlín</vt:lpstr>
      <vt:lpstr>Presentación de PowerPoint</vt:lpstr>
      <vt:lpstr>“ME PROPUSE” </vt:lpstr>
      <vt:lpstr>Introducción :</vt:lpstr>
      <vt:lpstr>Introducción </vt:lpstr>
      <vt:lpstr>Introducción </vt:lpstr>
      <vt:lpstr>“ME PROPUSE” </vt:lpstr>
      <vt:lpstr>“ME PROPUSE” </vt:lpstr>
      <vt:lpstr>“ME PROPUSE” </vt:lpstr>
      <vt:lpstr>“ME PROPUSE” </vt:lpstr>
      <vt:lpstr>“ME PROPUSE” </vt:lpstr>
      <vt:lpstr>“ME PROPUSE” </vt:lpstr>
      <vt:lpstr>Conclusión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“ME PROPUSE”</dc:title>
  <dc:creator>Dell</dc:creator>
  <cp:lastModifiedBy>Hoswaldo</cp:lastModifiedBy>
  <cp:revision>9</cp:revision>
  <dcterms:created xsi:type="dcterms:W3CDTF">2019-12-27T22:40:35Z</dcterms:created>
  <dcterms:modified xsi:type="dcterms:W3CDTF">2024-01-10T01:34:10Z</dcterms:modified>
</cp:coreProperties>
</file>