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0" r:id="rId3"/>
    <p:sldId id="266" r:id="rId4"/>
    <p:sldId id="281" r:id="rId5"/>
    <p:sldId id="256" r:id="rId6"/>
    <p:sldId id="257" r:id="rId7"/>
    <p:sldId id="258" r:id="rId8"/>
    <p:sldId id="259" r:id="rId9"/>
    <p:sldId id="260" r:id="rId10"/>
    <p:sldId id="261" r:id="rId11"/>
    <p:sldId id="262" r:id="rId12"/>
    <p:sldId id="263" r:id="rId13"/>
    <p:sldId id="264" r:id="rId14"/>
    <p:sldId id="265" r:id="rId15"/>
    <p:sldId id="267" r:id="rId16"/>
    <p:sldId id="268" r:id="rId17"/>
    <p:sldId id="269" r:id="rId18"/>
    <p:sldId id="284" r:id="rId19"/>
    <p:sldId id="270" r:id="rId20"/>
    <p:sldId id="283" r:id="rId21"/>
    <p:sldId id="282" r:id="rId22"/>
    <p:sldId id="271" r:id="rId23"/>
    <p:sldId id="272" r:id="rId24"/>
    <p:sldId id="273" r:id="rId25"/>
    <p:sldId id="274" r:id="rId26"/>
    <p:sldId id="275" r:id="rId27"/>
    <p:sldId id="276" r:id="rId28"/>
    <p:sldId id="277" r:id="rId29"/>
    <p:sldId id="278" r:id="rId30"/>
    <p:sldId id="279" r:id="rId31"/>
  </p:sldIdLst>
  <p:sldSz cx="12192000" cy="6858000"/>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A02AD9-87CF-B9E6-D116-8B56058BA14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NI"/>
          </a:p>
        </p:txBody>
      </p:sp>
      <p:sp>
        <p:nvSpPr>
          <p:cNvPr id="3" name="Subtítulo 2">
            <a:extLst>
              <a:ext uri="{FF2B5EF4-FFF2-40B4-BE49-F238E27FC236}">
                <a16:creationId xmlns:a16="http://schemas.microsoft.com/office/drawing/2014/main" id="{9F33B2FA-AD56-CFA4-C12B-29934FBA49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NI"/>
          </a:p>
        </p:txBody>
      </p:sp>
      <p:sp>
        <p:nvSpPr>
          <p:cNvPr id="4" name="Marcador de fecha 3">
            <a:extLst>
              <a:ext uri="{FF2B5EF4-FFF2-40B4-BE49-F238E27FC236}">
                <a16:creationId xmlns:a16="http://schemas.microsoft.com/office/drawing/2014/main" id="{C1E29087-EBB7-E78C-FD52-BE868F101576}"/>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5" name="Marcador de pie de página 4">
            <a:extLst>
              <a:ext uri="{FF2B5EF4-FFF2-40B4-BE49-F238E27FC236}">
                <a16:creationId xmlns:a16="http://schemas.microsoft.com/office/drawing/2014/main" id="{6EF1A090-23E2-D7D0-C004-88FB7745B923}"/>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ECDD68CE-687D-B1D4-3A95-B16716598F7F}"/>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72549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8B6BBF-2990-C621-A25D-3BD625AD3E14}"/>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texto vertical 2">
            <a:extLst>
              <a:ext uri="{FF2B5EF4-FFF2-40B4-BE49-F238E27FC236}">
                <a16:creationId xmlns:a16="http://schemas.microsoft.com/office/drawing/2014/main" id="{A0E7D239-D219-D0EC-F3BB-E3AB7CB4DEF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12F4CDFF-8805-BF95-B987-E9FA456774C1}"/>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5" name="Marcador de pie de página 4">
            <a:extLst>
              <a:ext uri="{FF2B5EF4-FFF2-40B4-BE49-F238E27FC236}">
                <a16:creationId xmlns:a16="http://schemas.microsoft.com/office/drawing/2014/main" id="{7505F71D-2DA5-D19D-95F2-D7A4868285BD}"/>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502EF427-43B0-3F86-B6C3-9672AE8B393E}"/>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196309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154449A-0F3B-5EAB-A4F0-2CB2D1FD74E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NI"/>
          </a:p>
        </p:txBody>
      </p:sp>
      <p:sp>
        <p:nvSpPr>
          <p:cNvPr id="3" name="Marcador de texto vertical 2">
            <a:extLst>
              <a:ext uri="{FF2B5EF4-FFF2-40B4-BE49-F238E27FC236}">
                <a16:creationId xmlns:a16="http://schemas.microsoft.com/office/drawing/2014/main" id="{4C112FE4-FB9C-6B4A-C232-565211BDDAD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5C9A3901-1BBD-40E8-42C3-FDAAC98F1CBC}"/>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5" name="Marcador de pie de página 4">
            <a:extLst>
              <a:ext uri="{FF2B5EF4-FFF2-40B4-BE49-F238E27FC236}">
                <a16:creationId xmlns:a16="http://schemas.microsoft.com/office/drawing/2014/main" id="{50E916FC-D2E2-0E8A-BDFE-2D9E60529636}"/>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F3E29BF1-AE2C-B41E-5B1B-3C0C1187859F}"/>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194309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9357FB-A431-B93F-9848-CB2693294DDF}"/>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contenido 2">
            <a:extLst>
              <a:ext uri="{FF2B5EF4-FFF2-40B4-BE49-F238E27FC236}">
                <a16:creationId xmlns:a16="http://schemas.microsoft.com/office/drawing/2014/main" id="{ACCA577E-9ED8-576A-B2AE-C579FE58593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81F1143D-D421-905E-7F4D-5FBA52782AEC}"/>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5" name="Marcador de pie de página 4">
            <a:extLst>
              <a:ext uri="{FF2B5EF4-FFF2-40B4-BE49-F238E27FC236}">
                <a16:creationId xmlns:a16="http://schemas.microsoft.com/office/drawing/2014/main" id="{A1B3FB81-80E1-7372-1326-ABBCFACD3E7D}"/>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BE237A69-C0EA-2339-2E1F-63E515DF61A6}"/>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348398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EBB15F-BC7F-2591-E144-27ED2F06BDB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NI"/>
          </a:p>
        </p:txBody>
      </p:sp>
      <p:sp>
        <p:nvSpPr>
          <p:cNvPr id="3" name="Marcador de texto 2">
            <a:extLst>
              <a:ext uri="{FF2B5EF4-FFF2-40B4-BE49-F238E27FC236}">
                <a16:creationId xmlns:a16="http://schemas.microsoft.com/office/drawing/2014/main" id="{72310E51-FB05-F79A-D937-DC04E9544E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0448C04-647A-FB04-5F10-35172DA186FB}"/>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5" name="Marcador de pie de página 4">
            <a:extLst>
              <a:ext uri="{FF2B5EF4-FFF2-40B4-BE49-F238E27FC236}">
                <a16:creationId xmlns:a16="http://schemas.microsoft.com/office/drawing/2014/main" id="{393C3B89-EDB9-8922-D87B-6F6BB3D1C347}"/>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33FB97A4-1A83-2D1D-B2DE-ACD5B8A4C1E8}"/>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4924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01FC40-7F0D-6E8C-F0B8-4D3D9774BC52}"/>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contenido 2">
            <a:extLst>
              <a:ext uri="{FF2B5EF4-FFF2-40B4-BE49-F238E27FC236}">
                <a16:creationId xmlns:a16="http://schemas.microsoft.com/office/drawing/2014/main" id="{1DCD9241-6032-55B8-0FBC-8CE32309846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contenido 3">
            <a:extLst>
              <a:ext uri="{FF2B5EF4-FFF2-40B4-BE49-F238E27FC236}">
                <a16:creationId xmlns:a16="http://schemas.microsoft.com/office/drawing/2014/main" id="{52680843-85BC-B142-BFC4-1B4443B5656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5" name="Marcador de fecha 4">
            <a:extLst>
              <a:ext uri="{FF2B5EF4-FFF2-40B4-BE49-F238E27FC236}">
                <a16:creationId xmlns:a16="http://schemas.microsoft.com/office/drawing/2014/main" id="{8410E2E8-C8D0-5F0A-E949-817F5C8A8AFB}"/>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6" name="Marcador de pie de página 5">
            <a:extLst>
              <a:ext uri="{FF2B5EF4-FFF2-40B4-BE49-F238E27FC236}">
                <a16:creationId xmlns:a16="http://schemas.microsoft.com/office/drawing/2014/main" id="{9902B0F5-D904-06A9-51CA-3F256A3F39CA}"/>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C8AF79A4-8B75-CAB7-4E38-E56641CE91A8}"/>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328847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A94C69-D04D-7FFF-4362-B3250E98D7A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NI"/>
          </a:p>
        </p:txBody>
      </p:sp>
      <p:sp>
        <p:nvSpPr>
          <p:cNvPr id="3" name="Marcador de texto 2">
            <a:extLst>
              <a:ext uri="{FF2B5EF4-FFF2-40B4-BE49-F238E27FC236}">
                <a16:creationId xmlns:a16="http://schemas.microsoft.com/office/drawing/2014/main" id="{6A01CDD7-1B30-AB2B-5FB0-877004C52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FD49D2F-FE3C-4862-63D0-A4F0AC2E4B1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5" name="Marcador de texto 4">
            <a:extLst>
              <a:ext uri="{FF2B5EF4-FFF2-40B4-BE49-F238E27FC236}">
                <a16:creationId xmlns:a16="http://schemas.microsoft.com/office/drawing/2014/main" id="{7485BF98-9C4E-9AB0-6742-37F5365F9A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9ED4336-6E0A-69DC-6BE9-82BA830913F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7" name="Marcador de fecha 6">
            <a:extLst>
              <a:ext uri="{FF2B5EF4-FFF2-40B4-BE49-F238E27FC236}">
                <a16:creationId xmlns:a16="http://schemas.microsoft.com/office/drawing/2014/main" id="{7F4014D4-3D4B-DFB7-02A0-A9B3A9CC5C14}"/>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8" name="Marcador de pie de página 7">
            <a:extLst>
              <a:ext uri="{FF2B5EF4-FFF2-40B4-BE49-F238E27FC236}">
                <a16:creationId xmlns:a16="http://schemas.microsoft.com/office/drawing/2014/main" id="{889431B3-F8B9-C370-D2CE-1D15B9B60C80}"/>
              </a:ext>
            </a:extLst>
          </p:cNvPr>
          <p:cNvSpPr>
            <a:spLocks noGrp="1"/>
          </p:cNvSpPr>
          <p:nvPr>
            <p:ph type="ftr" sz="quarter" idx="11"/>
          </p:nvPr>
        </p:nvSpPr>
        <p:spPr/>
        <p:txBody>
          <a:bodyPr/>
          <a:lstStyle/>
          <a:p>
            <a:endParaRPr lang="es-NI"/>
          </a:p>
        </p:txBody>
      </p:sp>
      <p:sp>
        <p:nvSpPr>
          <p:cNvPr id="9" name="Marcador de número de diapositiva 8">
            <a:extLst>
              <a:ext uri="{FF2B5EF4-FFF2-40B4-BE49-F238E27FC236}">
                <a16:creationId xmlns:a16="http://schemas.microsoft.com/office/drawing/2014/main" id="{5C10D569-73F2-0F9E-93E9-680140159C88}"/>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65313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0F03A-AA28-9CCF-5C24-B175B3437199}"/>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fecha 2">
            <a:extLst>
              <a:ext uri="{FF2B5EF4-FFF2-40B4-BE49-F238E27FC236}">
                <a16:creationId xmlns:a16="http://schemas.microsoft.com/office/drawing/2014/main" id="{C3EB827A-B57D-4459-18BD-99B311F49E28}"/>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4" name="Marcador de pie de página 3">
            <a:extLst>
              <a:ext uri="{FF2B5EF4-FFF2-40B4-BE49-F238E27FC236}">
                <a16:creationId xmlns:a16="http://schemas.microsoft.com/office/drawing/2014/main" id="{200F8117-EC68-18D4-1CDF-09BFBD075A24}"/>
              </a:ext>
            </a:extLst>
          </p:cNvPr>
          <p:cNvSpPr>
            <a:spLocks noGrp="1"/>
          </p:cNvSpPr>
          <p:nvPr>
            <p:ph type="ftr" sz="quarter" idx="11"/>
          </p:nvPr>
        </p:nvSpPr>
        <p:spPr/>
        <p:txBody>
          <a:bodyPr/>
          <a:lstStyle/>
          <a:p>
            <a:endParaRPr lang="es-NI"/>
          </a:p>
        </p:txBody>
      </p:sp>
      <p:sp>
        <p:nvSpPr>
          <p:cNvPr id="5" name="Marcador de número de diapositiva 4">
            <a:extLst>
              <a:ext uri="{FF2B5EF4-FFF2-40B4-BE49-F238E27FC236}">
                <a16:creationId xmlns:a16="http://schemas.microsoft.com/office/drawing/2014/main" id="{9140DA28-4695-88D0-E719-B67ABBE61389}"/>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198416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53B0719-F09A-C351-2898-B0CE5EF4C998}"/>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3" name="Marcador de pie de página 2">
            <a:extLst>
              <a:ext uri="{FF2B5EF4-FFF2-40B4-BE49-F238E27FC236}">
                <a16:creationId xmlns:a16="http://schemas.microsoft.com/office/drawing/2014/main" id="{4C5CAD95-93B2-B2D9-F6E1-EAF2E28DDE2A}"/>
              </a:ext>
            </a:extLst>
          </p:cNvPr>
          <p:cNvSpPr>
            <a:spLocks noGrp="1"/>
          </p:cNvSpPr>
          <p:nvPr>
            <p:ph type="ftr" sz="quarter" idx="11"/>
          </p:nvPr>
        </p:nvSpPr>
        <p:spPr/>
        <p:txBody>
          <a:bodyPr/>
          <a:lstStyle/>
          <a:p>
            <a:endParaRPr lang="es-NI"/>
          </a:p>
        </p:txBody>
      </p:sp>
      <p:sp>
        <p:nvSpPr>
          <p:cNvPr id="4" name="Marcador de número de diapositiva 3">
            <a:extLst>
              <a:ext uri="{FF2B5EF4-FFF2-40B4-BE49-F238E27FC236}">
                <a16:creationId xmlns:a16="http://schemas.microsoft.com/office/drawing/2014/main" id="{D9013494-C47C-886C-1C0B-1CCF87C858E1}"/>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40685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1ADCCA-17F8-1880-39B3-BBCD141B72C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NI"/>
          </a:p>
        </p:txBody>
      </p:sp>
      <p:sp>
        <p:nvSpPr>
          <p:cNvPr id="3" name="Marcador de contenido 2">
            <a:extLst>
              <a:ext uri="{FF2B5EF4-FFF2-40B4-BE49-F238E27FC236}">
                <a16:creationId xmlns:a16="http://schemas.microsoft.com/office/drawing/2014/main" id="{99F88BC1-7A54-458D-A3DE-F0EBE1D5E2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texto 3">
            <a:extLst>
              <a:ext uri="{FF2B5EF4-FFF2-40B4-BE49-F238E27FC236}">
                <a16:creationId xmlns:a16="http://schemas.microsoft.com/office/drawing/2014/main" id="{5887E0CC-38DD-F4EC-CECC-D701F8703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731A0F-A765-2465-210D-D14D87126470}"/>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6" name="Marcador de pie de página 5">
            <a:extLst>
              <a:ext uri="{FF2B5EF4-FFF2-40B4-BE49-F238E27FC236}">
                <a16:creationId xmlns:a16="http://schemas.microsoft.com/office/drawing/2014/main" id="{AAA003EA-F371-C6C7-CA47-5D0A9A32F7BE}"/>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ABA80779-D030-75BF-EE39-BBE8927A8045}"/>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126189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D57992-ABCC-A721-B97D-9992F36543C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NI"/>
          </a:p>
        </p:txBody>
      </p:sp>
      <p:sp>
        <p:nvSpPr>
          <p:cNvPr id="3" name="Marcador de posición de imagen 2">
            <a:extLst>
              <a:ext uri="{FF2B5EF4-FFF2-40B4-BE49-F238E27FC236}">
                <a16:creationId xmlns:a16="http://schemas.microsoft.com/office/drawing/2014/main" id="{5B66498B-A4BE-C57B-F08D-35D5178A59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Marcador de texto 3">
            <a:extLst>
              <a:ext uri="{FF2B5EF4-FFF2-40B4-BE49-F238E27FC236}">
                <a16:creationId xmlns:a16="http://schemas.microsoft.com/office/drawing/2014/main" id="{03E3E55B-A6E2-5B24-C834-A7D8C7D1AF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DB06B46-C02F-B054-3F1F-264083EDD8B6}"/>
              </a:ext>
            </a:extLst>
          </p:cNvPr>
          <p:cNvSpPr>
            <a:spLocks noGrp="1"/>
          </p:cNvSpPr>
          <p:nvPr>
            <p:ph type="dt" sz="half" idx="10"/>
          </p:nvPr>
        </p:nvSpPr>
        <p:spPr/>
        <p:txBody>
          <a:bodyPr/>
          <a:lstStyle/>
          <a:p>
            <a:fld id="{0E59A3D2-345D-40CA-ADA9-E4FB17570B6B}" type="datetimeFigureOut">
              <a:rPr lang="es-NI" smtClean="0"/>
              <a:t>23/9/2023</a:t>
            </a:fld>
            <a:endParaRPr lang="es-NI"/>
          </a:p>
        </p:txBody>
      </p:sp>
      <p:sp>
        <p:nvSpPr>
          <p:cNvPr id="6" name="Marcador de pie de página 5">
            <a:extLst>
              <a:ext uri="{FF2B5EF4-FFF2-40B4-BE49-F238E27FC236}">
                <a16:creationId xmlns:a16="http://schemas.microsoft.com/office/drawing/2014/main" id="{7E82E3DB-32F7-1878-480F-62A90FF578B6}"/>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F9CB3382-0E2C-B810-CF5B-393F440F0E9E}"/>
              </a:ext>
            </a:extLst>
          </p:cNvPr>
          <p:cNvSpPr>
            <a:spLocks noGrp="1"/>
          </p:cNvSpPr>
          <p:nvPr>
            <p:ph type="sldNum" sz="quarter" idx="12"/>
          </p:nvPr>
        </p:nvSpPr>
        <p:spPr/>
        <p:txBody>
          <a:bodyPr/>
          <a:lstStyle/>
          <a:p>
            <a:fld id="{30A816AD-8E43-4076-A1D0-51A0C0EF7FE9}" type="slidenum">
              <a:rPr lang="es-NI" smtClean="0"/>
              <a:t>‹Nº›</a:t>
            </a:fld>
            <a:endParaRPr lang="es-NI"/>
          </a:p>
        </p:txBody>
      </p:sp>
    </p:spTree>
    <p:extLst>
      <p:ext uri="{BB962C8B-B14F-4D97-AF65-F5344CB8AC3E}">
        <p14:creationId xmlns:p14="http://schemas.microsoft.com/office/powerpoint/2010/main" val="229969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F145159-91F6-6D86-34F9-FFFFF2151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NI"/>
          </a:p>
        </p:txBody>
      </p:sp>
      <p:sp>
        <p:nvSpPr>
          <p:cNvPr id="3" name="Marcador de texto 2">
            <a:extLst>
              <a:ext uri="{FF2B5EF4-FFF2-40B4-BE49-F238E27FC236}">
                <a16:creationId xmlns:a16="http://schemas.microsoft.com/office/drawing/2014/main" id="{48F0E0BD-6231-18C3-FED4-1B1BADD86D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B5068886-034D-6068-CEEA-98F4B66DE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9A3D2-345D-40CA-ADA9-E4FB17570B6B}" type="datetimeFigureOut">
              <a:rPr lang="es-NI" smtClean="0"/>
              <a:t>23/9/2023</a:t>
            </a:fld>
            <a:endParaRPr lang="es-NI"/>
          </a:p>
        </p:txBody>
      </p:sp>
      <p:sp>
        <p:nvSpPr>
          <p:cNvPr id="5" name="Marcador de pie de página 4">
            <a:extLst>
              <a:ext uri="{FF2B5EF4-FFF2-40B4-BE49-F238E27FC236}">
                <a16:creationId xmlns:a16="http://schemas.microsoft.com/office/drawing/2014/main" id="{4F4AB18E-65F0-EEB8-980F-B2FDF3E7E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NI"/>
          </a:p>
        </p:txBody>
      </p:sp>
      <p:sp>
        <p:nvSpPr>
          <p:cNvPr id="6" name="Marcador de número de diapositiva 5">
            <a:extLst>
              <a:ext uri="{FF2B5EF4-FFF2-40B4-BE49-F238E27FC236}">
                <a16:creationId xmlns:a16="http://schemas.microsoft.com/office/drawing/2014/main" id="{115EB7D5-2B76-E4B3-B9E9-70F21CC52F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816AD-8E43-4076-A1D0-51A0C0EF7FE9}" type="slidenum">
              <a:rPr lang="es-NI" smtClean="0"/>
              <a:t>‹Nº›</a:t>
            </a:fld>
            <a:endParaRPr lang="es-NI"/>
          </a:p>
        </p:txBody>
      </p:sp>
    </p:spTree>
    <p:extLst>
      <p:ext uri="{BB962C8B-B14F-4D97-AF65-F5344CB8AC3E}">
        <p14:creationId xmlns:p14="http://schemas.microsoft.com/office/powerpoint/2010/main" val="181865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jw.org/es/biblioteca/biblia/biblia-estudio/libros/mateo/9/#v40009035" TargetMode="External"/><Relationship Id="rId2" Type="http://schemas.openxmlformats.org/officeDocument/2006/relationships/hyperlink" Target="https://www.jw.org/es/biblioteca/biblia/biblia-estudio/libros/lucas/4/#v4200404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jw.org/es/biblioteca/biblia/biblia-estudio/libros/mateo/9/#v4000903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jw.org/es/biblioteca/biblia/biblia-estudio/libros/1-pedro/2/#v60002021" TargetMode="External"/><Relationship Id="rId2" Type="http://schemas.openxmlformats.org/officeDocument/2006/relationships/hyperlink" Target="https://www.jw.org/es/biblioteca/biblia/biblia-estudio/libros/juan/8/#v4300802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jw.org/es/biblioteca/biblia/biblia-estudio/libros/lucas/8/#v4200800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jw.org/es/biblioteca/biblia/biblia-estudio/libros/Isa%C3%ADas/61/#v23061001-v2306100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jw.org/es/biblioteca/biblia/biblia-estudio/libros/mateo/6/#v40006034" TargetMode="External"/><Relationship Id="rId2" Type="http://schemas.openxmlformats.org/officeDocument/2006/relationships/hyperlink" Target="https://www.jw.org/es/biblioteca/biblia/biblia-estudio/libros/mateo/6/#v40006014" TargetMode="External"/><Relationship Id="rId1" Type="http://schemas.openxmlformats.org/officeDocument/2006/relationships/slideLayout" Target="../slideLayouts/slideLayout2.xml"/><Relationship Id="rId4" Type="http://schemas.openxmlformats.org/officeDocument/2006/relationships/hyperlink" Target="https://www.jw.org/es/biblioteca/biblia/biblia-estudio/libros/mateo/7/#v4000701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2AC46D-DEF2-4C8A-3CF6-F420DC79A46D}"/>
              </a:ext>
            </a:extLst>
          </p:cNvPr>
          <p:cNvSpPr>
            <a:spLocks noGrp="1"/>
          </p:cNvSpPr>
          <p:nvPr>
            <p:ph type="title"/>
          </p:nvPr>
        </p:nvSpPr>
        <p:spPr/>
        <p:txBody>
          <a:bodyPr/>
          <a:lstStyle/>
          <a:p>
            <a:endParaRPr lang="es-NI"/>
          </a:p>
        </p:txBody>
      </p:sp>
      <p:pic>
        <p:nvPicPr>
          <p:cNvPr id="6" name="Marcador de contenido 5">
            <a:extLst>
              <a:ext uri="{FF2B5EF4-FFF2-40B4-BE49-F238E27FC236}">
                <a16:creationId xmlns:a16="http://schemas.microsoft.com/office/drawing/2014/main" id="{63091580-4CD9-8C3A-5481-8D476AD7D4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75" y="-66675"/>
            <a:ext cx="12058650" cy="6800850"/>
          </a:xfrm>
        </p:spPr>
      </p:pic>
    </p:spTree>
    <p:extLst>
      <p:ext uri="{BB962C8B-B14F-4D97-AF65-F5344CB8AC3E}">
        <p14:creationId xmlns:p14="http://schemas.microsoft.com/office/powerpoint/2010/main" val="276728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F5395-F2CF-8F58-D4A2-8566E03E38C1}"/>
              </a:ext>
            </a:extLst>
          </p:cNvPr>
          <p:cNvSpPr>
            <a:spLocks noGrp="1"/>
          </p:cNvSpPr>
          <p:nvPr>
            <p:ph type="title"/>
          </p:nvPr>
        </p:nvSpPr>
        <p:spPr>
          <a:xfrm>
            <a:off x="447675" y="95251"/>
            <a:ext cx="11658600" cy="838200"/>
          </a:xfrm>
        </p:spPr>
        <p:txBody>
          <a:bodyPr>
            <a:noAutofit/>
          </a:bodyPr>
          <a:lstStyle/>
          <a:p>
            <a:r>
              <a:rPr lang="es-NI" dirty="0"/>
              <a:t>¿</a:t>
            </a:r>
            <a:r>
              <a:rPr lang="es-NI" sz="4800" b="1" dirty="0"/>
              <a:t>Como fue Jesús en la tierra hermanos ?</a:t>
            </a:r>
          </a:p>
        </p:txBody>
      </p:sp>
      <p:sp>
        <p:nvSpPr>
          <p:cNvPr id="3" name="Marcador de contenido 2">
            <a:extLst>
              <a:ext uri="{FF2B5EF4-FFF2-40B4-BE49-F238E27FC236}">
                <a16:creationId xmlns:a16="http://schemas.microsoft.com/office/drawing/2014/main" id="{F685DEBD-3A4E-C51E-8AE6-DDB5DBB39F9F}"/>
              </a:ext>
            </a:extLst>
          </p:cNvPr>
          <p:cNvSpPr>
            <a:spLocks noGrp="1"/>
          </p:cNvSpPr>
          <p:nvPr>
            <p:ph idx="1"/>
          </p:nvPr>
        </p:nvSpPr>
        <p:spPr>
          <a:xfrm>
            <a:off x="0" y="1247774"/>
            <a:ext cx="12277724" cy="5362575"/>
          </a:xfrm>
        </p:spPr>
        <p:txBody>
          <a:bodyPr>
            <a:normAutofit fontScale="92500" lnSpcReduction="20000"/>
          </a:bodyPr>
          <a:lstStyle/>
          <a:p>
            <a:pPr algn="just"/>
            <a:r>
              <a:rPr lang="es-MX" sz="3200" b="0" i="0" dirty="0">
                <a:solidFill>
                  <a:srgbClr val="292929"/>
                </a:solidFill>
                <a:effectLst/>
                <a:latin typeface="NotoSans"/>
              </a:rPr>
              <a:t>Por lo general, cuando la gente piensa en Jesús, solo lo ve como un bebé indefenso, un sabio profeta o un hombre moribundo. </a:t>
            </a:r>
          </a:p>
          <a:p>
            <a:pPr algn="just"/>
            <a:r>
              <a:rPr lang="es-MX" sz="3200" b="0" i="0" dirty="0">
                <a:solidFill>
                  <a:srgbClr val="292929"/>
                </a:solidFill>
                <a:effectLst/>
                <a:latin typeface="NotoSans"/>
              </a:rPr>
              <a:t>Pero ¿no cree que si estudiamos más a fondo su vida en la Tierra podremos conocerlo mejor? </a:t>
            </a:r>
          </a:p>
          <a:p>
            <a:pPr algn="just"/>
            <a:r>
              <a:rPr lang="es-MX" sz="3200" b="0" i="0" dirty="0">
                <a:solidFill>
                  <a:srgbClr val="292929"/>
                </a:solidFill>
                <a:effectLst/>
                <a:latin typeface="NotoSans"/>
              </a:rPr>
              <a:t>En esta lección, analizaremos algunas de las cosas más importantes que hizo Jesús y qué tiene que ver todo eso con usted.</a:t>
            </a:r>
          </a:p>
          <a:p>
            <a:pPr algn="l"/>
            <a:r>
              <a:rPr lang="es-MX" sz="3500" b="1" i="0" dirty="0">
                <a:effectLst/>
                <a:latin typeface="NotoSans"/>
              </a:rPr>
              <a:t>1. ¿Cuál fue la principal labor de Jesús?</a:t>
            </a:r>
          </a:p>
          <a:p>
            <a:pPr algn="l"/>
            <a:r>
              <a:rPr lang="es-MX" sz="3500" b="0" i="0" dirty="0">
                <a:solidFill>
                  <a:srgbClr val="292929"/>
                </a:solidFill>
                <a:effectLst/>
                <a:latin typeface="NotoSans"/>
              </a:rPr>
              <a:t>La principal labor de Jesús fue </a:t>
            </a:r>
            <a:r>
              <a:rPr lang="es-MX" sz="3500" b="1" i="0" dirty="0">
                <a:solidFill>
                  <a:srgbClr val="292929"/>
                </a:solidFill>
                <a:effectLst/>
                <a:latin typeface="NotoSans"/>
              </a:rPr>
              <a:t>“anunciarles las buenas noticias del Reino de Dios”</a:t>
            </a:r>
            <a:r>
              <a:rPr lang="es-MX" sz="3500" b="0" i="0" dirty="0">
                <a:solidFill>
                  <a:srgbClr val="292929"/>
                </a:solidFill>
                <a:effectLst/>
                <a:latin typeface="NotoSans"/>
              </a:rPr>
              <a:t> a las personas (lea </a:t>
            </a:r>
            <a:r>
              <a:rPr lang="es-MX" sz="3500" b="0" i="0" u="none" strike="noStrike" dirty="0">
                <a:solidFill>
                  <a:srgbClr val="292929"/>
                </a:solidFill>
                <a:effectLst/>
                <a:latin typeface="NotoSans"/>
                <a:hlinkClick r:id="rId2"/>
              </a:rPr>
              <a:t>Lucas 4:43</a:t>
            </a:r>
            <a:r>
              <a:rPr lang="es-MX" sz="3500" b="0" i="0" dirty="0">
                <a:solidFill>
                  <a:srgbClr val="292929"/>
                </a:solidFill>
                <a:effectLst/>
                <a:latin typeface="NotoSans"/>
              </a:rPr>
              <a:t>).</a:t>
            </a:r>
          </a:p>
          <a:p>
            <a:pPr algn="l"/>
            <a:r>
              <a:rPr lang="es-MX" sz="3500" b="0" i="0" dirty="0">
                <a:solidFill>
                  <a:srgbClr val="292929"/>
                </a:solidFill>
                <a:effectLst/>
                <a:latin typeface="NotoSans"/>
              </a:rPr>
              <a:t> Predicó la buena noticia de que Dios establecería un reino o gobierno que resolvería todos los problemas de la humanidad. </a:t>
            </a:r>
          </a:p>
          <a:p>
            <a:pPr algn="l"/>
            <a:r>
              <a:rPr lang="es-MX" sz="3500" b="0" i="0" dirty="0">
                <a:solidFill>
                  <a:srgbClr val="292929"/>
                </a:solidFill>
                <a:effectLst/>
                <a:latin typeface="NotoSans"/>
              </a:rPr>
              <a:t> Durante tres años y medio, Jesús se dedicó por completo a dar este mensaje positivo (</a:t>
            </a:r>
            <a:r>
              <a:rPr lang="es-MX" sz="3500" b="0" i="0" u="none" strike="noStrike" dirty="0">
                <a:solidFill>
                  <a:srgbClr val="292929"/>
                </a:solidFill>
                <a:effectLst/>
                <a:latin typeface="NotoSans"/>
                <a:hlinkClick r:id="rId3"/>
              </a:rPr>
              <a:t>Mateo 9:35</a:t>
            </a:r>
            <a:r>
              <a:rPr lang="es-MX" sz="3500" b="0" i="0" dirty="0">
                <a:solidFill>
                  <a:srgbClr val="292929"/>
                </a:solidFill>
                <a:effectLst/>
                <a:latin typeface="NotoSans"/>
              </a:rPr>
              <a:t>).</a:t>
            </a:r>
          </a:p>
          <a:p>
            <a:pPr algn="just"/>
            <a:endParaRPr lang="es-NI" sz="3200" dirty="0"/>
          </a:p>
        </p:txBody>
      </p:sp>
    </p:spTree>
    <p:extLst>
      <p:ext uri="{BB962C8B-B14F-4D97-AF65-F5344CB8AC3E}">
        <p14:creationId xmlns:p14="http://schemas.microsoft.com/office/powerpoint/2010/main" val="371609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arn(inVertical)">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A12D2-18A1-3874-DC90-86BD31118E18}"/>
              </a:ext>
            </a:extLst>
          </p:cNvPr>
          <p:cNvSpPr>
            <a:spLocks noGrp="1"/>
          </p:cNvSpPr>
          <p:nvPr>
            <p:ph type="title"/>
          </p:nvPr>
        </p:nvSpPr>
        <p:spPr/>
        <p:txBody>
          <a:bodyPr/>
          <a:lstStyle/>
          <a:p>
            <a:r>
              <a:rPr lang="es-NI" dirty="0"/>
              <a:t>¿ </a:t>
            </a:r>
            <a:r>
              <a:rPr lang="es-NI" sz="4400" b="1" dirty="0"/>
              <a:t>Como fue Jesús en la tierra hermanos ?</a:t>
            </a:r>
            <a:endParaRPr lang="es-NI" dirty="0"/>
          </a:p>
        </p:txBody>
      </p:sp>
      <p:sp>
        <p:nvSpPr>
          <p:cNvPr id="3" name="Marcador de contenido 2">
            <a:extLst>
              <a:ext uri="{FF2B5EF4-FFF2-40B4-BE49-F238E27FC236}">
                <a16:creationId xmlns:a16="http://schemas.microsoft.com/office/drawing/2014/main" id="{BF546176-97C8-A454-78C6-4405704683CE}"/>
              </a:ext>
            </a:extLst>
          </p:cNvPr>
          <p:cNvSpPr>
            <a:spLocks noGrp="1"/>
          </p:cNvSpPr>
          <p:nvPr>
            <p:ph idx="1"/>
          </p:nvPr>
        </p:nvSpPr>
        <p:spPr>
          <a:xfrm>
            <a:off x="285750" y="1825625"/>
            <a:ext cx="11582400" cy="4351338"/>
          </a:xfrm>
        </p:spPr>
        <p:txBody>
          <a:bodyPr>
            <a:normAutofit lnSpcReduction="10000"/>
          </a:bodyPr>
          <a:lstStyle/>
          <a:p>
            <a:pPr algn="just"/>
            <a:r>
              <a:rPr lang="es-MX" sz="3600" b="0" i="0" dirty="0">
                <a:solidFill>
                  <a:srgbClr val="292929"/>
                </a:solidFill>
                <a:effectLst/>
                <a:latin typeface="NotoSans"/>
              </a:rPr>
              <a:t>Predicó la buena noticia de que Dios establecería un reino  </a:t>
            </a:r>
            <a:r>
              <a:rPr lang="es-MX" sz="3200" b="0" i="0" u="none" strike="noStrike" baseline="0" dirty="0">
                <a:solidFill>
                  <a:srgbClr val="218282"/>
                </a:solidFill>
                <a:latin typeface="Verdana" panose="020B0604030504040204" pitchFamily="34" charset="0"/>
              </a:rPr>
              <a:t>Mat 3:2</a:t>
            </a:r>
            <a:r>
              <a:rPr lang="es-MX" sz="3200" b="0" i="0" u="none" strike="noStrike" baseline="0" dirty="0">
                <a:solidFill>
                  <a:srgbClr val="292F33"/>
                </a:solidFill>
                <a:latin typeface="Verdana" panose="020B0604030504040204" pitchFamily="34" charset="0"/>
              </a:rPr>
              <a:t>  Arrepentíos, porque el reino de los cielos se ha acercado</a:t>
            </a:r>
            <a:r>
              <a:rPr lang="es-MX" sz="1800" b="0" i="0" u="none" strike="noStrike" baseline="0" dirty="0">
                <a:solidFill>
                  <a:srgbClr val="292F33"/>
                </a:solidFill>
                <a:latin typeface="Verdana" panose="020B0604030504040204" pitchFamily="34" charset="0"/>
              </a:rPr>
              <a:t>. </a:t>
            </a:r>
            <a:endParaRPr lang="es-MX" sz="3600" b="0" i="0" dirty="0">
              <a:solidFill>
                <a:srgbClr val="292929"/>
              </a:solidFill>
              <a:effectLst/>
              <a:latin typeface="NotoSans"/>
            </a:endParaRPr>
          </a:p>
          <a:p>
            <a:pPr algn="just"/>
            <a:r>
              <a:rPr lang="es-MX" sz="3600" b="0" i="0" dirty="0">
                <a:solidFill>
                  <a:srgbClr val="292929"/>
                </a:solidFill>
                <a:effectLst/>
                <a:latin typeface="NotoSans"/>
              </a:rPr>
              <a:t> Durante tres años y medio, Jesús se dedicó por completo a dar este mensaje positivo (</a:t>
            </a:r>
            <a:r>
              <a:rPr lang="es-MX" sz="3600" b="0" i="0" u="none" strike="noStrike" dirty="0">
                <a:solidFill>
                  <a:srgbClr val="292929"/>
                </a:solidFill>
                <a:effectLst/>
                <a:latin typeface="NotoSans"/>
                <a:hlinkClick r:id="rId2"/>
              </a:rPr>
              <a:t>Mateo 9:35</a:t>
            </a:r>
            <a:r>
              <a:rPr lang="es-MX" sz="3600" b="0" i="0" dirty="0">
                <a:solidFill>
                  <a:srgbClr val="292929"/>
                </a:solidFill>
                <a:effectLst/>
                <a:latin typeface="NotoSans"/>
              </a:rPr>
              <a:t>).</a:t>
            </a:r>
            <a:r>
              <a:rPr lang="es-MX" sz="1800" b="0" i="0" u="none" strike="noStrike" baseline="0" dirty="0">
                <a:solidFill>
                  <a:srgbClr val="292F33"/>
                </a:solidFill>
                <a:latin typeface="Verdana" panose="020B0604030504040204" pitchFamily="34" charset="0"/>
              </a:rPr>
              <a:t> </a:t>
            </a:r>
            <a:r>
              <a:rPr lang="es-MX" sz="3600" b="0" i="0" u="none" strike="noStrike" baseline="0" dirty="0">
                <a:solidFill>
                  <a:srgbClr val="292F33"/>
                </a:solidFill>
                <a:latin typeface="Verdana" panose="020B0604030504040204" pitchFamily="34" charset="0"/>
              </a:rPr>
              <a:t>Y Jesús recorría todas las ciudades y aldeas, enseñando en las sinagogas de ellos, proclamando el evangelio del reino y sanando toda enfermedad y toda dolencia. </a:t>
            </a:r>
            <a:endParaRPr lang="es-MX" sz="6000" b="0" i="0" dirty="0">
              <a:solidFill>
                <a:srgbClr val="292929"/>
              </a:solidFill>
              <a:effectLst/>
              <a:latin typeface="NotoSans"/>
            </a:endParaRPr>
          </a:p>
          <a:p>
            <a:endParaRPr lang="es-NI" dirty="0"/>
          </a:p>
        </p:txBody>
      </p:sp>
    </p:spTree>
    <p:extLst>
      <p:ext uri="{BB962C8B-B14F-4D97-AF65-F5344CB8AC3E}">
        <p14:creationId xmlns:p14="http://schemas.microsoft.com/office/powerpoint/2010/main" val="335934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8EEE5D-17B1-5AC8-7222-B14F5EC96FF0}"/>
              </a:ext>
            </a:extLst>
          </p:cNvPr>
          <p:cNvSpPr>
            <a:spLocks noGrp="1"/>
          </p:cNvSpPr>
          <p:nvPr>
            <p:ph type="title"/>
          </p:nvPr>
        </p:nvSpPr>
        <p:spPr>
          <a:xfrm>
            <a:off x="1009650" y="184150"/>
            <a:ext cx="10267950" cy="492125"/>
          </a:xfrm>
        </p:spPr>
        <p:txBody>
          <a:bodyPr>
            <a:normAutofit fontScale="90000"/>
          </a:bodyPr>
          <a:lstStyle/>
          <a:p>
            <a:r>
              <a:rPr lang="es-NI" dirty="0"/>
              <a:t>¿ </a:t>
            </a:r>
            <a:r>
              <a:rPr lang="es-NI" sz="4400" b="1" dirty="0"/>
              <a:t>Como fue Jesús en la tierra hermanos ?</a:t>
            </a:r>
            <a:endParaRPr lang="es-NI" dirty="0"/>
          </a:p>
        </p:txBody>
      </p:sp>
      <p:sp>
        <p:nvSpPr>
          <p:cNvPr id="3" name="Marcador de contenido 2">
            <a:extLst>
              <a:ext uri="{FF2B5EF4-FFF2-40B4-BE49-F238E27FC236}">
                <a16:creationId xmlns:a16="http://schemas.microsoft.com/office/drawing/2014/main" id="{062A2ABB-87B3-AFBA-105E-6170631D3FF9}"/>
              </a:ext>
            </a:extLst>
          </p:cNvPr>
          <p:cNvSpPr>
            <a:spLocks noGrp="1"/>
          </p:cNvSpPr>
          <p:nvPr>
            <p:ph idx="1"/>
          </p:nvPr>
        </p:nvSpPr>
        <p:spPr>
          <a:xfrm>
            <a:off x="276225" y="762000"/>
            <a:ext cx="11734800" cy="6096000"/>
          </a:xfrm>
        </p:spPr>
        <p:txBody>
          <a:bodyPr>
            <a:normAutofit fontScale="92500" lnSpcReduction="10000"/>
          </a:bodyPr>
          <a:lstStyle/>
          <a:p>
            <a:pPr algn="l"/>
            <a:r>
              <a:rPr lang="es-MX" b="1" i="0" dirty="0">
                <a:effectLst/>
                <a:latin typeface="NotoSans"/>
              </a:rPr>
              <a:t>¿Qué nos enseña la biblia sobre el tipo de vida que llevó Jesús?</a:t>
            </a:r>
          </a:p>
          <a:p>
            <a:pPr algn="l"/>
            <a:r>
              <a:rPr lang="es-MX" b="0" i="0" dirty="0">
                <a:solidFill>
                  <a:srgbClr val="292929"/>
                </a:solidFill>
                <a:effectLst/>
                <a:latin typeface="NotoSans"/>
              </a:rPr>
              <a:t>Jesús le obedeció a Dios  en todo momento (lea </a:t>
            </a:r>
            <a:r>
              <a:rPr lang="es-MX" b="0" i="0" u="none" strike="noStrike" dirty="0">
                <a:solidFill>
                  <a:srgbClr val="292929"/>
                </a:solidFill>
                <a:effectLst/>
                <a:latin typeface="NotoSans"/>
                <a:hlinkClick r:id="rId2"/>
              </a:rPr>
              <a:t>Juan 8:29</a:t>
            </a:r>
            <a:r>
              <a:rPr lang="es-MX" sz="3600" b="0" i="0" dirty="0">
                <a:solidFill>
                  <a:srgbClr val="292929"/>
                </a:solidFill>
                <a:effectLst/>
                <a:latin typeface="NotoSans"/>
              </a:rPr>
              <a:t>). </a:t>
            </a:r>
            <a:r>
              <a:rPr lang="es-MX" sz="2400" b="0" i="0" u="none" strike="noStrike" baseline="0" dirty="0">
                <a:solidFill>
                  <a:srgbClr val="DA3737"/>
                </a:solidFill>
                <a:latin typeface="Verdana" panose="020B0604030504040204" pitchFamily="34" charset="0"/>
              </a:rPr>
              <a:t>Y El que me envió está conmigo; no me ha dejado solo, porque yo siempre hago lo que le agrada</a:t>
            </a:r>
            <a:r>
              <a:rPr lang="es-MX" sz="1800" b="0" i="0" u="none" strike="noStrike" baseline="0" dirty="0">
                <a:solidFill>
                  <a:srgbClr val="DA3737"/>
                </a:solidFill>
                <a:latin typeface="Verdana" panose="020B0604030504040204" pitchFamily="34" charset="0"/>
              </a:rPr>
              <a:t>.</a:t>
            </a:r>
            <a:r>
              <a:rPr lang="es-MX" sz="1800" b="0" i="0" u="none" strike="noStrike" baseline="0" dirty="0">
                <a:solidFill>
                  <a:srgbClr val="292F33"/>
                </a:solidFill>
                <a:latin typeface="Verdana" panose="020B0604030504040204" pitchFamily="34" charset="0"/>
              </a:rPr>
              <a:t> </a:t>
            </a:r>
          </a:p>
          <a:p>
            <a:r>
              <a:rPr lang="es-MX" dirty="0">
                <a:solidFill>
                  <a:srgbClr val="FF0000"/>
                </a:solidFill>
              </a:rPr>
              <a:t>Jua 9:4  Nosotros debemos hacer las obras del que me envió mientras es de día; la noche viene cuando nadie puede trabajar. </a:t>
            </a:r>
          </a:p>
          <a:p>
            <a:r>
              <a:rPr lang="es-MX" dirty="0">
                <a:solidFill>
                  <a:srgbClr val="FF0000"/>
                </a:solidFill>
              </a:rPr>
              <a:t>Jua 6:38  Porque he descendido del cielo, no para hacer mi voluntad, sino la voluntad del que me envió. </a:t>
            </a:r>
            <a:endParaRPr lang="es-MX" b="0" i="0" dirty="0">
              <a:solidFill>
                <a:srgbClr val="FF0000"/>
              </a:solidFill>
              <a:effectLst/>
              <a:latin typeface="NotoSans"/>
            </a:endParaRPr>
          </a:p>
          <a:p>
            <a:r>
              <a:rPr lang="es-MX" b="0" i="0" dirty="0">
                <a:solidFill>
                  <a:srgbClr val="292929"/>
                </a:solidFill>
                <a:effectLst/>
                <a:latin typeface="NotoSans"/>
              </a:rPr>
              <a:t>Fue fiel hasta la muerte e hizo lo que su Padre le había encargado a pesar de que muchos trataron de impedírselo.</a:t>
            </a:r>
            <a:r>
              <a:rPr lang="es-MX" dirty="0"/>
              <a:t> </a:t>
            </a:r>
            <a:r>
              <a:rPr lang="es-MX" dirty="0" err="1">
                <a:solidFill>
                  <a:srgbClr val="FF0000"/>
                </a:solidFill>
              </a:rPr>
              <a:t>Flp</a:t>
            </a:r>
            <a:r>
              <a:rPr lang="es-MX" dirty="0">
                <a:solidFill>
                  <a:srgbClr val="FF0000"/>
                </a:solidFill>
              </a:rPr>
              <a:t> 2:8  Y hallándose en forma de hombre, se humilló a sí mismo, haciéndose obediente hasta la muerte, y muerte de cruz</a:t>
            </a:r>
            <a:r>
              <a:rPr lang="es-MX" dirty="0"/>
              <a:t>. </a:t>
            </a:r>
            <a:endParaRPr lang="es-MX" b="0" i="0" dirty="0">
              <a:solidFill>
                <a:srgbClr val="292929"/>
              </a:solidFill>
              <a:effectLst/>
              <a:latin typeface="NotoSans"/>
            </a:endParaRPr>
          </a:p>
          <a:p>
            <a:pPr algn="just"/>
            <a:r>
              <a:rPr lang="es-MX" b="0" i="0" dirty="0">
                <a:solidFill>
                  <a:srgbClr val="292929"/>
                </a:solidFill>
                <a:effectLst/>
                <a:latin typeface="NotoSans"/>
              </a:rPr>
              <a:t> Demostró que los seres humanos podemos servir a Dios aunque pasemos por situaciones difíciles. De esta manera, Jesús </a:t>
            </a:r>
            <a:r>
              <a:rPr lang="es-MX" b="1" i="0" dirty="0">
                <a:solidFill>
                  <a:srgbClr val="292929"/>
                </a:solidFill>
                <a:effectLst/>
                <a:latin typeface="NotoSans"/>
              </a:rPr>
              <a:t>“les puso el ejemplo” a sus seguidores “para que siguieran fielmente sus pasos”</a:t>
            </a:r>
            <a:r>
              <a:rPr lang="es-MX" b="0" i="0" dirty="0">
                <a:solidFill>
                  <a:srgbClr val="292929"/>
                </a:solidFill>
                <a:effectLst/>
                <a:latin typeface="NotoSans"/>
              </a:rPr>
              <a:t> (</a:t>
            </a:r>
            <a:r>
              <a:rPr lang="es-MX" b="0" i="0" u="none" strike="noStrike" dirty="0">
                <a:solidFill>
                  <a:srgbClr val="292929"/>
                </a:solidFill>
                <a:effectLst/>
                <a:latin typeface="NotoSans"/>
                <a:hlinkClick r:id="rId3"/>
              </a:rPr>
              <a:t>1 Pedro 2:21</a:t>
            </a:r>
            <a:r>
              <a:rPr lang="es-MX" b="0" i="0" dirty="0">
                <a:solidFill>
                  <a:srgbClr val="292929"/>
                </a:solidFill>
                <a:effectLst/>
                <a:latin typeface="NotoSans"/>
              </a:rPr>
              <a:t>).</a:t>
            </a:r>
            <a:r>
              <a:rPr lang="es-MX" sz="1800" b="0" i="0" u="none" strike="noStrike" baseline="0" dirty="0">
                <a:solidFill>
                  <a:srgbClr val="292F33"/>
                </a:solidFill>
                <a:latin typeface="Verdana" panose="020B0604030504040204" pitchFamily="34" charset="0"/>
              </a:rPr>
              <a:t> </a:t>
            </a:r>
            <a:r>
              <a:rPr lang="es-MX" sz="2600" b="0" i="0" u="none" strike="noStrike" baseline="0" dirty="0">
                <a:solidFill>
                  <a:srgbClr val="FF0000"/>
                </a:solidFill>
                <a:latin typeface="Verdana" panose="020B0604030504040204" pitchFamily="34" charset="0"/>
              </a:rPr>
              <a:t>Porque para este propósito habéis sido llamados, pues también Cristo sufrió por vosotros, dejándoos ejemplo para que sigáis sus pisadas</a:t>
            </a:r>
            <a:r>
              <a:rPr lang="es-MX" sz="3200" b="0" i="0" u="none" strike="noStrike" baseline="0" dirty="0">
                <a:solidFill>
                  <a:srgbClr val="292F33"/>
                </a:solidFill>
                <a:latin typeface="Verdana" panose="020B0604030504040204" pitchFamily="34" charset="0"/>
              </a:rPr>
              <a:t>, </a:t>
            </a:r>
            <a:endParaRPr lang="es-MX" sz="4400" b="0" i="0" dirty="0">
              <a:solidFill>
                <a:srgbClr val="292929"/>
              </a:solidFill>
              <a:effectLst/>
              <a:latin typeface="NotoSans"/>
            </a:endParaRPr>
          </a:p>
          <a:p>
            <a:endParaRPr lang="es-NI" dirty="0"/>
          </a:p>
        </p:txBody>
      </p:sp>
    </p:spTree>
    <p:extLst>
      <p:ext uri="{BB962C8B-B14F-4D97-AF65-F5344CB8AC3E}">
        <p14:creationId xmlns:p14="http://schemas.microsoft.com/office/powerpoint/2010/main" val="36367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78785E-39C5-9BA8-B4ED-41C75E8D6D46}"/>
              </a:ext>
            </a:extLst>
          </p:cNvPr>
          <p:cNvSpPr>
            <a:spLocks noGrp="1"/>
          </p:cNvSpPr>
          <p:nvPr>
            <p:ph type="title"/>
          </p:nvPr>
        </p:nvSpPr>
        <p:spPr/>
        <p:txBody>
          <a:bodyPr/>
          <a:lstStyle/>
          <a:p>
            <a:r>
              <a:rPr lang="es-NI" dirty="0"/>
              <a:t>¿ </a:t>
            </a:r>
            <a:r>
              <a:rPr lang="es-NI" sz="4400" b="1" dirty="0"/>
              <a:t>Como fue Jesús en la tierra hermanos ?</a:t>
            </a:r>
            <a:endParaRPr lang="es-NI" dirty="0"/>
          </a:p>
        </p:txBody>
      </p:sp>
      <p:sp>
        <p:nvSpPr>
          <p:cNvPr id="3" name="Marcador de contenido 2">
            <a:extLst>
              <a:ext uri="{FF2B5EF4-FFF2-40B4-BE49-F238E27FC236}">
                <a16:creationId xmlns:a16="http://schemas.microsoft.com/office/drawing/2014/main" id="{C0B03C51-AB80-4E41-9C47-B84DE6632E46}"/>
              </a:ext>
            </a:extLst>
          </p:cNvPr>
          <p:cNvSpPr>
            <a:spLocks noGrp="1"/>
          </p:cNvSpPr>
          <p:nvPr>
            <p:ph idx="1"/>
          </p:nvPr>
        </p:nvSpPr>
        <p:spPr/>
        <p:txBody>
          <a:bodyPr/>
          <a:lstStyle/>
          <a:p>
            <a:pPr algn="just"/>
            <a:r>
              <a:rPr lang="es-MX" sz="3600" b="1" i="0" dirty="0">
                <a:effectLst/>
                <a:latin typeface="NotoSans"/>
              </a:rPr>
              <a:t>Jesús anunció buenas noticias</a:t>
            </a:r>
          </a:p>
          <a:p>
            <a:pPr algn="just"/>
            <a:r>
              <a:rPr lang="es-MX" sz="3600" b="0" i="0" dirty="0">
                <a:solidFill>
                  <a:srgbClr val="292929"/>
                </a:solidFill>
                <a:effectLst/>
                <a:latin typeface="NotoSans"/>
              </a:rPr>
              <a:t>Jesús recorrió kilómetros y kilómetros de caminos llenos de polvo para hablarles de las buenas noticias a tantas personas como </a:t>
            </a:r>
            <a:r>
              <a:rPr lang="es-MX" b="0" i="0" dirty="0">
                <a:solidFill>
                  <a:srgbClr val="292929"/>
                </a:solidFill>
                <a:effectLst/>
                <a:latin typeface="NotoSans"/>
              </a:rPr>
              <a:t>pudiera.  </a:t>
            </a:r>
            <a:r>
              <a:rPr lang="es-MX" b="1" i="0" u="none" strike="noStrike" dirty="0">
                <a:solidFill>
                  <a:srgbClr val="292929"/>
                </a:solidFill>
                <a:effectLst/>
                <a:latin typeface="NotoSans"/>
                <a:hlinkClick r:id="rId2"/>
              </a:rPr>
              <a:t>Lucas</a:t>
            </a:r>
            <a:r>
              <a:rPr lang="es-MX" sz="2400" b="1" i="0" u="none" strike="noStrike" dirty="0">
                <a:solidFill>
                  <a:srgbClr val="292929"/>
                </a:solidFill>
                <a:effectLst/>
                <a:latin typeface="NotoSans"/>
                <a:hlinkClick r:id="rId2"/>
              </a:rPr>
              <a:t> </a:t>
            </a:r>
            <a:r>
              <a:rPr lang="es-MX" sz="3200" b="1" i="0" u="none" strike="noStrike" dirty="0">
                <a:solidFill>
                  <a:srgbClr val="292929"/>
                </a:solidFill>
                <a:effectLst/>
                <a:latin typeface="NotoSans"/>
                <a:hlinkClick r:id="rId2"/>
              </a:rPr>
              <a:t>8:1</a:t>
            </a:r>
            <a:r>
              <a:rPr lang="es-MX" sz="3600" u="none" strike="noStrike" dirty="0">
                <a:solidFill>
                  <a:srgbClr val="292929"/>
                </a:solidFill>
                <a:latin typeface="NotoSans"/>
              </a:rPr>
              <a:t> </a:t>
            </a:r>
            <a:r>
              <a:rPr lang="es-MX" b="0" i="0" u="none" strike="noStrike" baseline="0" dirty="0">
                <a:solidFill>
                  <a:srgbClr val="FF0000"/>
                </a:solidFill>
                <a:latin typeface="Verdana" panose="020B0604030504040204" pitchFamily="34" charset="0"/>
              </a:rPr>
              <a:t>Y poco después, Él comenzó a recorrer las ciudades y aldeas, proclamando y anunciando las buenas nuevas del reino de Dios; con Él </a:t>
            </a:r>
            <a:r>
              <a:rPr lang="es-MX" b="0" i="1" u="none" strike="noStrike" baseline="0" dirty="0">
                <a:solidFill>
                  <a:srgbClr val="FF0000"/>
                </a:solidFill>
                <a:latin typeface="Verdana" panose="020B0604030504040204" pitchFamily="34" charset="0"/>
              </a:rPr>
              <a:t>iban</a:t>
            </a:r>
            <a:r>
              <a:rPr lang="es-MX" b="0" i="0" u="none" strike="noStrike" baseline="0" dirty="0">
                <a:solidFill>
                  <a:srgbClr val="FF0000"/>
                </a:solidFill>
                <a:latin typeface="Verdana" panose="020B0604030504040204" pitchFamily="34" charset="0"/>
              </a:rPr>
              <a:t> los doce</a:t>
            </a:r>
            <a:r>
              <a:rPr lang="es-MX" sz="1800" b="0" i="0" u="none" strike="noStrike" baseline="0" dirty="0">
                <a:solidFill>
                  <a:srgbClr val="FF0000"/>
                </a:solidFill>
                <a:latin typeface="Verdana" panose="020B0604030504040204" pitchFamily="34" charset="0"/>
              </a:rPr>
              <a:t>, </a:t>
            </a:r>
            <a:endParaRPr lang="es-NI" dirty="0">
              <a:solidFill>
                <a:srgbClr val="FF0000"/>
              </a:solidFill>
            </a:endParaRPr>
          </a:p>
        </p:txBody>
      </p:sp>
    </p:spTree>
    <p:extLst>
      <p:ext uri="{BB962C8B-B14F-4D97-AF65-F5344CB8AC3E}">
        <p14:creationId xmlns:p14="http://schemas.microsoft.com/office/powerpoint/2010/main" val="365593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8C046A-6AAB-69A9-4B96-400EC0DD00CB}"/>
              </a:ext>
            </a:extLst>
          </p:cNvPr>
          <p:cNvSpPr>
            <a:spLocks noGrp="1"/>
          </p:cNvSpPr>
          <p:nvPr>
            <p:ph type="title"/>
          </p:nvPr>
        </p:nvSpPr>
        <p:spPr>
          <a:xfrm>
            <a:off x="838200" y="365126"/>
            <a:ext cx="10515600" cy="882650"/>
          </a:xfrm>
        </p:spPr>
        <p:txBody>
          <a:bodyPr/>
          <a:lstStyle/>
          <a:p>
            <a:r>
              <a:rPr lang="es-NI" dirty="0"/>
              <a:t>¿ </a:t>
            </a:r>
            <a:r>
              <a:rPr lang="es-NI" sz="4400" b="1" dirty="0"/>
              <a:t>Como fue Jesús en la tierra hermanos ?</a:t>
            </a:r>
            <a:endParaRPr lang="es-NI" dirty="0"/>
          </a:p>
        </p:txBody>
      </p:sp>
      <p:sp>
        <p:nvSpPr>
          <p:cNvPr id="3" name="Marcador de contenido 2">
            <a:extLst>
              <a:ext uri="{FF2B5EF4-FFF2-40B4-BE49-F238E27FC236}">
                <a16:creationId xmlns:a16="http://schemas.microsoft.com/office/drawing/2014/main" id="{F820483A-C6E1-6F91-F33D-2BA9C73B9F8C}"/>
              </a:ext>
            </a:extLst>
          </p:cNvPr>
          <p:cNvSpPr>
            <a:spLocks noGrp="1"/>
          </p:cNvSpPr>
          <p:nvPr>
            <p:ph idx="1"/>
          </p:nvPr>
        </p:nvSpPr>
        <p:spPr>
          <a:xfrm>
            <a:off x="400050" y="1352550"/>
            <a:ext cx="11563350" cy="5353050"/>
          </a:xfrm>
        </p:spPr>
        <p:txBody>
          <a:bodyPr>
            <a:normAutofit/>
          </a:bodyPr>
          <a:lstStyle/>
          <a:p>
            <a:pPr algn="l">
              <a:buFont typeface="Arial" panose="020B0604020202020204" pitchFamily="34" charset="0"/>
              <a:buChar char="•"/>
            </a:pPr>
            <a:r>
              <a:rPr lang="es-MX" sz="3600" b="0" i="0" dirty="0">
                <a:solidFill>
                  <a:srgbClr val="292929"/>
                </a:solidFill>
                <a:effectLst/>
                <a:latin typeface="NotoSans"/>
              </a:rPr>
              <a:t>¿Les predicó Jesús solamente a las multitudes que acudían a él para escucharlo?</a:t>
            </a:r>
          </a:p>
          <a:p>
            <a:pPr algn="l">
              <a:buFont typeface="Arial" panose="020B0604020202020204" pitchFamily="34" charset="0"/>
              <a:buChar char="•"/>
            </a:pPr>
            <a:r>
              <a:rPr lang="es-MX" sz="3600" b="0" i="0" dirty="0">
                <a:solidFill>
                  <a:srgbClr val="292929"/>
                </a:solidFill>
                <a:effectLst/>
                <a:latin typeface="NotoSans"/>
              </a:rPr>
              <a:t>¿Qué esfuerzo tuvo que hacer Jesús para encontrar a la gente?</a:t>
            </a:r>
          </a:p>
          <a:p>
            <a:pPr algn="l"/>
            <a:r>
              <a:rPr lang="es-MX" sz="3600" b="0" i="0" dirty="0">
                <a:solidFill>
                  <a:srgbClr val="292929"/>
                </a:solidFill>
                <a:effectLst/>
                <a:latin typeface="NotoSans"/>
              </a:rPr>
              <a:t>Dios anunció que el Mesías proclamaría buenas noticias. </a:t>
            </a:r>
            <a:r>
              <a:rPr lang="es-MX" sz="3600" b="1" i="0" u="none" strike="noStrike" dirty="0">
                <a:solidFill>
                  <a:srgbClr val="292929"/>
                </a:solidFill>
                <a:effectLst/>
                <a:latin typeface="NotoSans"/>
                <a:hlinkClick r:id="rId2"/>
              </a:rPr>
              <a:t>Isaías 61:1, 2</a:t>
            </a:r>
            <a:r>
              <a:rPr lang="es-MX" sz="3600" b="0" i="0" dirty="0">
                <a:solidFill>
                  <a:srgbClr val="292929"/>
                </a:solidFill>
                <a:effectLst/>
                <a:latin typeface="NotoSans"/>
              </a:rPr>
              <a:t> </a:t>
            </a:r>
          </a:p>
          <a:p>
            <a:pPr algn="l"/>
            <a:r>
              <a:rPr lang="es-MX" sz="3600" b="0" i="0" dirty="0">
                <a:solidFill>
                  <a:srgbClr val="292929"/>
                </a:solidFill>
                <a:effectLst/>
                <a:latin typeface="NotoSans"/>
              </a:rPr>
              <a:t>¿Cómo cumplió Jesús esta profecía?</a:t>
            </a:r>
          </a:p>
          <a:p>
            <a:pPr algn="l">
              <a:buFont typeface="Arial" panose="020B0604020202020204" pitchFamily="34" charset="0"/>
              <a:buChar char="•"/>
            </a:pPr>
            <a:r>
              <a:rPr lang="es-MX" sz="3600" b="0" i="0" dirty="0">
                <a:solidFill>
                  <a:srgbClr val="292929"/>
                </a:solidFill>
                <a:effectLst/>
                <a:latin typeface="NotoSans"/>
              </a:rPr>
              <a:t>¿Diría usted que hoy la gente también necesita escuchar estas buenas noticias?</a:t>
            </a:r>
          </a:p>
          <a:p>
            <a:endParaRPr lang="es-NI" dirty="0"/>
          </a:p>
        </p:txBody>
      </p:sp>
    </p:spTree>
    <p:extLst>
      <p:ext uri="{BB962C8B-B14F-4D97-AF65-F5344CB8AC3E}">
        <p14:creationId xmlns:p14="http://schemas.microsoft.com/office/powerpoint/2010/main" val="79694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53358-B1AF-C859-0B00-B3BAF339F747}"/>
              </a:ext>
            </a:extLst>
          </p:cNvPr>
          <p:cNvSpPr>
            <a:spLocks noGrp="1"/>
          </p:cNvSpPr>
          <p:nvPr>
            <p:ph type="title"/>
          </p:nvPr>
        </p:nvSpPr>
        <p:spPr/>
        <p:txBody>
          <a:bodyPr/>
          <a:lstStyle/>
          <a:p>
            <a:r>
              <a:rPr lang="es-NI" dirty="0"/>
              <a:t>¿ </a:t>
            </a:r>
            <a:r>
              <a:rPr lang="es-NI" sz="4400" b="1" dirty="0"/>
              <a:t>Como fue Jesús en la tierra hermanos ?</a:t>
            </a:r>
            <a:endParaRPr lang="es-NI" dirty="0"/>
          </a:p>
        </p:txBody>
      </p:sp>
      <p:sp>
        <p:nvSpPr>
          <p:cNvPr id="3" name="Marcador de contenido 2">
            <a:extLst>
              <a:ext uri="{FF2B5EF4-FFF2-40B4-BE49-F238E27FC236}">
                <a16:creationId xmlns:a16="http://schemas.microsoft.com/office/drawing/2014/main" id="{ECDAA605-0310-2E77-7535-8CE53E19A6B7}"/>
              </a:ext>
            </a:extLst>
          </p:cNvPr>
          <p:cNvSpPr>
            <a:spLocks noGrp="1"/>
          </p:cNvSpPr>
          <p:nvPr>
            <p:ph idx="1"/>
          </p:nvPr>
        </p:nvSpPr>
        <p:spPr>
          <a:xfrm>
            <a:off x="409575" y="1825625"/>
            <a:ext cx="11477625" cy="4908550"/>
          </a:xfrm>
        </p:spPr>
        <p:txBody>
          <a:bodyPr>
            <a:normAutofit/>
          </a:bodyPr>
          <a:lstStyle/>
          <a:p>
            <a:pPr algn="l"/>
            <a:r>
              <a:rPr lang="es-MX" b="1" i="0" dirty="0">
                <a:effectLst/>
                <a:latin typeface="NotoSans"/>
              </a:rPr>
              <a:t> </a:t>
            </a:r>
            <a:r>
              <a:rPr lang="es-MX" sz="3200" b="1" i="0" dirty="0">
                <a:effectLst/>
                <a:latin typeface="NotoSans"/>
              </a:rPr>
              <a:t>Jesús enseñó lecciones muy valiosas</a:t>
            </a:r>
          </a:p>
          <a:p>
            <a:pPr algn="l"/>
            <a:r>
              <a:rPr lang="es-MX" sz="3200" b="0" i="0" dirty="0">
                <a:solidFill>
                  <a:srgbClr val="292929"/>
                </a:solidFill>
                <a:effectLst/>
                <a:latin typeface="NotoSans"/>
              </a:rPr>
              <a:t>Además de predicar las buenas noticias del Reino de Dios, Jesús enseñó lecciones prácticas. Veamos algunos ejemplos tomados de su famoso Sermón del Monte. </a:t>
            </a:r>
            <a:r>
              <a:rPr lang="es-MX" sz="3200" b="1" i="0" dirty="0">
                <a:solidFill>
                  <a:srgbClr val="292929"/>
                </a:solidFill>
                <a:effectLst/>
                <a:latin typeface="NotoSans"/>
              </a:rPr>
              <a:t>Lean</a:t>
            </a:r>
            <a:r>
              <a:rPr lang="es-MX" sz="3200" b="0" i="0" dirty="0">
                <a:solidFill>
                  <a:srgbClr val="292929"/>
                </a:solidFill>
                <a:effectLst/>
                <a:latin typeface="NotoSans"/>
              </a:rPr>
              <a:t> </a:t>
            </a:r>
            <a:r>
              <a:rPr lang="es-MX" sz="3200" b="1" i="0" u="none" strike="noStrike" dirty="0">
                <a:solidFill>
                  <a:srgbClr val="292929"/>
                </a:solidFill>
                <a:effectLst/>
                <a:latin typeface="NotoSans"/>
                <a:hlinkClick r:id="rId2"/>
              </a:rPr>
              <a:t>Mateo 6:14,</a:t>
            </a:r>
            <a:r>
              <a:rPr lang="es-MX" sz="3200" b="0" i="0" dirty="0">
                <a:solidFill>
                  <a:srgbClr val="292929"/>
                </a:solidFill>
                <a:effectLst/>
                <a:latin typeface="NotoSans"/>
              </a:rPr>
              <a:t> </a:t>
            </a:r>
            <a:r>
              <a:rPr lang="es-MX" sz="2400" b="0" i="0" u="none" strike="noStrike" baseline="0" dirty="0">
                <a:solidFill>
                  <a:srgbClr val="DA3737"/>
                </a:solidFill>
                <a:latin typeface="Verdana" panose="020B0604030504040204" pitchFamily="34" charset="0"/>
              </a:rPr>
              <a:t>Porque si perdonáis a los hombres sus transgresiones, también vuestro Padre celestial os perdonará a vosotros.	</a:t>
            </a:r>
            <a:r>
              <a:rPr lang="es-MX" sz="3200" b="1" i="0" u="none" strike="noStrike" dirty="0">
                <a:solidFill>
                  <a:srgbClr val="292929"/>
                </a:solidFill>
                <a:effectLst/>
                <a:latin typeface="NotoSans"/>
                <a:hlinkClick r:id="rId3"/>
              </a:rPr>
              <a:t>34</a:t>
            </a:r>
            <a:r>
              <a:rPr lang="es-MX" sz="2400" b="0" i="0" u="none" strike="noStrike" baseline="0" dirty="0">
                <a:solidFill>
                  <a:srgbClr val="DA3737"/>
                </a:solidFill>
                <a:latin typeface="Verdana" panose="020B0604030504040204" pitchFamily="34" charset="0"/>
              </a:rPr>
              <a:t>Por tanto, no os preocupéis por el </a:t>
            </a:r>
            <a:r>
              <a:rPr lang="es-MX" sz="2400" b="0" i="1" u="none" strike="noStrike" baseline="0" dirty="0">
                <a:solidFill>
                  <a:srgbClr val="757575"/>
                </a:solidFill>
                <a:latin typeface="Verdana" panose="020B0604030504040204" pitchFamily="34" charset="0"/>
              </a:rPr>
              <a:t>día de</a:t>
            </a:r>
            <a:r>
              <a:rPr lang="es-MX" sz="2400" b="0" i="0" u="none" strike="noStrike" baseline="0" dirty="0">
                <a:solidFill>
                  <a:srgbClr val="DA3737"/>
                </a:solidFill>
                <a:latin typeface="Verdana" panose="020B0604030504040204" pitchFamily="34" charset="0"/>
              </a:rPr>
              <a:t> mañana; porque el </a:t>
            </a:r>
            <a:r>
              <a:rPr lang="es-MX" sz="2400" b="0" i="1" u="none" strike="noStrike" baseline="0" dirty="0">
                <a:solidFill>
                  <a:srgbClr val="757575"/>
                </a:solidFill>
                <a:latin typeface="Verdana" panose="020B0604030504040204" pitchFamily="34" charset="0"/>
              </a:rPr>
              <a:t>día de</a:t>
            </a:r>
            <a:r>
              <a:rPr lang="es-MX" sz="2400" b="0" i="0" u="none" strike="noStrike" baseline="0" dirty="0">
                <a:solidFill>
                  <a:srgbClr val="DA3737"/>
                </a:solidFill>
                <a:latin typeface="Verdana" panose="020B0604030504040204" pitchFamily="34" charset="0"/>
              </a:rPr>
              <a:t> mañana se cuidará de sí mismo. Bástele a cada día sus propios problemas.</a:t>
            </a:r>
            <a:r>
              <a:rPr lang="es-MX" sz="4000" b="0" i="0" dirty="0">
                <a:solidFill>
                  <a:srgbClr val="292929"/>
                </a:solidFill>
                <a:effectLst/>
                <a:latin typeface="NotoSans"/>
              </a:rPr>
              <a:t> </a:t>
            </a:r>
            <a:r>
              <a:rPr lang="es-MX" sz="3200" b="1" i="0" u="none" strike="noStrike" dirty="0">
                <a:solidFill>
                  <a:srgbClr val="292929"/>
                </a:solidFill>
                <a:effectLst/>
                <a:latin typeface="NotoSans"/>
                <a:hlinkClick r:id="rId4"/>
              </a:rPr>
              <a:t>7:12</a:t>
            </a:r>
            <a:r>
              <a:rPr lang="es-MX" sz="3200" b="1" i="0" dirty="0">
                <a:solidFill>
                  <a:srgbClr val="292929"/>
                </a:solidFill>
                <a:effectLst/>
                <a:latin typeface="NotoSans"/>
              </a:rPr>
              <a:t>,</a:t>
            </a:r>
            <a:r>
              <a:rPr lang="es-MX" sz="4000" b="0" i="0" dirty="0">
                <a:solidFill>
                  <a:srgbClr val="292929"/>
                </a:solidFill>
                <a:effectLst/>
                <a:latin typeface="NotoSans"/>
              </a:rPr>
              <a:t> </a:t>
            </a:r>
            <a:r>
              <a:rPr lang="es-MX" sz="2400" b="0" i="0" u="none" strike="noStrike" baseline="0" dirty="0">
                <a:solidFill>
                  <a:srgbClr val="DA3737"/>
                </a:solidFill>
                <a:latin typeface="Verdana" panose="020B0604030504040204" pitchFamily="34" charset="0"/>
              </a:rPr>
              <a:t>Por eso, todo cuanto queráis que os hagan los hombres, así también haced vosotros con ellos, porque esta es la ley y los profetas</a:t>
            </a:r>
            <a:r>
              <a:rPr lang="es-MX" sz="1800" b="0" i="0" u="none" strike="noStrike" baseline="0" dirty="0">
                <a:solidFill>
                  <a:srgbClr val="DA3737"/>
                </a:solidFill>
                <a:latin typeface="Verdana" panose="020B0604030504040204" pitchFamily="34" charset="0"/>
              </a:rPr>
              <a:t>.</a:t>
            </a:r>
            <a:endParaRPr lang="es-MX" sz="3200" b="0" i="0" dirty="0">
              <a:solidFill>
                <a:srgbClr val="292929"/>
              </a:solidFill>
              <a:effectLst/>
              <a:latin typeface="NotoSans"/>
            </a:endParaRPr>
          </a:p>
          <a:p>
            <a:endParaRPr lang="es-NI" dirty="0"/>
          </a:p>
        </p:txBody>
      </p:sp>
    </p:spTree>
    <p:extLst>
      <p:ext uri="{BB962C8B-B14F-4D97-AF65-F5344CB8AC3E}">
        <p14:creationId xmlns:p14="http://schemas.microsoft.com/office/powerpoint/2010/main" val="292371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F49CE-94F5-856F-9542-DA830AD7E775}"/>
              </a:ext>
            </a:extLst>
          </p:cNvPr>
          <p:cNvSpPr>
            <a:spLocks noGrp="1"/>
          </p:cNvSpPr>
          <p:nvPr>
            <p:ph type="title"/>
          </p:nvPr>
        </p:nvSpPr>
        <p:spPr/>
        <p:txBody>
          <a:bodyPr/>
          <a:lstStyle/>
          <a:p>
            <a:r>
              <a:rPr lang="es-NI" dirty="0"/>
              <a:t>¿ </a:t>
            </a:r>
            <a:r>
              <a:rPr lang="es-NI" sz="4400" b="1" dirty="0"/>
              <a:t>Como fue Jesús en la tierra hermanos ?</a:t>
            </a:r>
            <a:endParaRPr lang="es-NI" dirty="0"/>
          </a:p>
        </p:txBody>
      </p:sp>
      <p:sp>
        <p:nvSpPr>
          <p:cNvPr id="3" name="Marcador de contenido 2">
            <a:extLst>
              <a:ext uri="{FF2B5EF4-FFF2-40B4-BE49-F238E27FC236}">
                <a16:creationId xmlns:a16="http://schemas.microsoft.com/office/drawing/2014/main" id="{97601586-74C0-5A74-7D9E-A1D34C6E434F}"/>
              </a:ext>
            </a:extLst>
          </p:cNvPr>
          <p:cNvSpPr>
            <a:spLocks noGrp="1"/>
          </p:cNvSpPr>
          <p:nvPr>
            <p:ph idx="1"/>
          </p:nvPr>
        </p:nvSpPr>
        <p:spPr/>
        <p:txBody>
          <a:bodyPr/>
          <a:lstStyle/>
          <a:p>
            <a:pPr algn="l">
              <a:buFont typeface="Arial" panose="020B0604020202020204" pitchFamily="34" charset="0"/>
              <a:buChar char="•"/>
            </a:pPr>
            <a:r>
              <a:rPr lang="es-MX" sz="3600" b="0" i="0" dirty="0">
                <a:solidFill>
                  <a:srgbClr val="292929"/>
                </a:solidFill>
                <a:effectLst/>
                <a:latin typeface="NotoSans"/>
              </a:rPr>
              <a:t>¿Qué buenos consejos dio Jesús en estos versículos?</a:t>
            </a:r>
          </a:p>
          <a:p>
            <a:pPr algn="l">
              <a:buFont typeface="Arial" panose="020B0604020202020204" pitchFamily="34" charset="0"/>
              <a:buChar char="•"/>
            </a:pPr>
            <a:r>
              <a:rPr lang="es-MX" sz="3600" b="0" i="0" dirty="0">
                <a:solidFill>
                  <a:srgbClr val="292929"/>
                </a:solidFill>
                <a:effectLst/>
                <a:latin typeface="NotoSans"/>
              </a:rPr>
              <a:t>¿Piensa usted que estos consejos pueden ayudar a la gente de hoy</a:t>
            </a:r>
          </a:p>
          <a:p>
            <a:pPr algn="l">
              <a:buFont typeface="Arial" panose="020B0604020202020204" pitchFamily="34" charset="0"/>
              <a:buChar char="•"/>
            </a:pPr>
            <a:r>
              <a:rPr lang="es-MX" sz="3600" dirty="0">
                <a:solidFill>
                  <a:srgbClr val="292929"/>
                </a:solidFill>
                <a:latin typeface="NotoSans"/>
              </a:rPr>
              <a:t>Hermanos  estas son unas cosas que aprendemos de la vida de </a:t>
            </a:r>
            <a:r>
              <a:rPr lang="es-MX" sz="3600" dirty="0" err="1">
                <a:solidFill>
                  <a:srgbClr val="292929"/>
                </a:solidFill>
                <a:latin typeface="NotoSans"/>
              </a:rPr>
              <a:t>Jesus</a:t>
            </a:r>
            <a:r>
              <a:rPr lang="es-MX" sz="3600" dirty="0">
                <a:solidFill>
                  <a:srgbClr val="292929"/>
                </a:solidFill>
                <a:latin typeface="NotoSans"/>
              </a:rPr>
              <a:t> y nosotros debemos imitar a el en todo </a:t>
            </a:r>
            <a:endParaRPr lang="es-MX" sz="3600" b="0" i="0" dirty="0">
              <a:solidFill>
                <a:srgbClr val="292929"/>
              </a:solidFill>
              <a:effectLst/>
              <a:latin typeface="NotoSans"/>
            </a:endParaRPr>
          </a:p>
          <a:p>
            <a:endParaRPr lang="es-NI" dirty="0"/>
          </a:p>
        </p:txBody>
      </p:sp>
    </p:spTree>
    <p:extLst>
      <p:ext uri="{BB962C8B-B14F-4D97-AF65-F5344CB8AC3E}">
        <p14:creationId xmlns:p14="http://schemas.microsoft.com/office/powerpoint/2010/main" val="171997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D6F293-3CCB-8A58-3F4A-68C99CD36C76}"/>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0917FEA1-16E8-B838-A46F-51322ED4622C}"/>
              </a:ext>
            </a:extLst>
          </p:cNvPr>
          <p:cNvSpPr>
            <a:spLocks noGrp="1"/>
          </p:cNvSpPr>
          <p:nvPr>
            <p:ph idx="1"/>
          </p:nvPr>
        </p:nvSpPr>
        <p:spPr/>
        <p:txBody>
          <a:bodyPr>
            <a:normAutofit/>
          </a:bodyPr>
          <a:lstStyle/>
          <a:p>
            <a:pPr algn="just"/>
            <a:r>
              <a:rPr lang="es-MX" sz="3200" dirty="0">
                <a:effectLst/>
                <a:latin typeface="Times New Roman" panose="02020603050405020304" pitchFamily="18" charset="0"/>
                <a:ea typeface="Times New Roman" panose="02020603050405020304" pitchFamily="18" charset="0"/>
              </a:rPr>
              <a:t>Satanás quiere que el hombre se reforme según su propia mentalidad, no según Dios. </a:t>
            </a:r>
          </a:p>
          <a:p>
            <a:pPr algn="just"/>
            <a:r>
              <a:rPr lang="es-MX" sz="3200" dirty="0">
                <a:effectLst/>
                <a:latin typeface="Times New Roman" panose="02020603050405020304" pitchFamily="18" charset="0"/>
                <a:ea typeface="Times New Roman" panose="02020603050405020304" pitchFamily="18" charset="0"/>
              </a:rPr>
              <a:t> Así es como la gente se engaña a sí misma, diciendo: </a:t>
            </a:r>
          </a:p>
          <a:p>
            <a:pPr algn="just"/>
            <a:r>
              <a:rPr lang="es-MX" sz="3200" dirty="0">
                <a:effectLst/>
                <a:latin typeface="Times New Roman" panose="02020603050405020304" pitchFamily="18" charset="0"/>
                <a:ea typeface="Times New Roman" panose="02020603050405020304" pitchFamily="18" charset="0"/>
              </a:rPr>
              <a:t>“Yo creo que estoy bien”, “actúo como yo quiero”, “me visto como yo quiero y yo creo que no hago nada malo, </a:t>
            </a:r>
            <a:r>
              <a:rPr lang="es-MX" sz="3200" dirty="0" err="1">
                <a:effectLst/>
                <a:latin typeface="Times New Roman" panose="02020603050405020304" pitchFamily="18" charset="0"/>
                <a:ea typeface="Times New Roman" panose="02020603050405020304" pitchFamily="18" charset="0"/>
              </a:rPr>
              <a:t>etc</a:t>
            </a:r>
            <a:endParaRPr lang="es-MX" sz="3200" dirty="0">
              <a:effectLst/>
              <a:latin typeface="Times New Roman" panose="02020603050405020304" pitchFamily="18" charset="0"/>
              <a:ea typeface="Times New Roman" panose="02020603050405020304" pitchFamily="18" charset="0"/>
            </a:endParaRPr>
          </a:p>
          <a:p>
            <a:pPr algn="just"/>
            <a:r>
              <a:rPr lang="es-MX" sz="3200" dirty="0">
                <a:latin typeface="Times New Roman" panose="02020603050405020304" pitchFamily="18" charset="0"/>
              </a:rPr>
              <a:t>Pero recordemos hermanos que debemos vestirnos de nuevo hombre  según Dios .</a:t>
            </a:r>
          </a:p>
          <a:p>
            <a:pPr algn="just"/>
            <a:endParaRPr lang="es-NI" sz="4400" dirty="0"/>
          </a:p>
        </p:txBody>
      </p:sp>
    </p:spTree>
    <p:extLst>
      <p:ext uri="{BB962C8B-B14F-4D97-AF65-F5344CB8AC3E}">
        <p14:creationId xmlns:p14="http://schemas.microsoft.com/office/powerpoint/2010/main" val="26204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1373B8-5E1C-4E7E-9EDD-BC83E499A21B}"/>
              </a:ext>
            </a:extLst>
          </p:cNvPr>
          <p:cNvSpPr>
            <a:spLocks noGrp="1"/>
          </p:cNvSpPr>
          <p:nvPr>
            <p:ph type="title"/>
          </p:nvPr>
        </p:nvSpPr>
        <p:spPr/>
        <p:txBody>
          <a:bodyPr/>
          <a:lstStyle/>
          <a:p>
            <a:endParaRPr lang="es-NI"/>
          </a:p>
        </p:txBody>
      </p:sp>
      <p:pic>
        <p:nvPicPr>
          <p:cNvPr id="5" name="Marcador de contenido 4">
            <a:extLst>
              <a:ext uri="{FF2B5EF4-FFF2-40B4-BE49-F238E27FC236}">
                <a16:creationId xmlns:a16="http://schemas.microsoft.com/office/drawing/2014/main" id="{A5D8C061-0293-0B82-6A44-394D7C7F1B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7162800"/>
          </a:xfrm>
        </p:spPr>
      </p:pic>
    </p:spTree>
    <p:extLst>
      <p:ext uri="{BB962C8B-B14F-4D97-AF65-F5344CB8AC3E}">
        <p14:creationId xmlns:p14="http://schemas.microsoft.com/office/powerpoint/2010/main" val="316367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15ED80-0BA7-C0E8-CC12-F05927B89044}"/>
              </a:ext>
            </a:extLst>
          </p:cNvPr>
          <p:cNvSpPr>
            <a:spLocks noGrp="1"/>
          </p:cNvSpPr>
          <p:nvPr>
            <p:ph type="title"/>
          </p:nvPr>
        </p:nvSpPr>
        <p:spPr>
          <a:xfrm>
            <a:off x="838200" y="365126"/>
            <a:ext cx="10515600" cy="730250"/>
          </a:xfrm>
        </p:spPr>
        <p:txBody>
          <a:bodyPr>
            <a:normAutofit fontScale="90000"/>
          </a:bodyPr>
          <a:lstStyle/>
          <a:p>
            <a:r>
              <a:rPr lang="es-MX" sz="4400" b="1" u="sng" cap="small" spc="100" dirty="0">
                <a:effectLst/>
                <a:latin typeface="Times New Roman" panose="02020603050405020304" pitchFamily="18" charset="0"/>
                <a:ea typeface="Times New Roman" panose="02020603050405020304" pitchFamily="18" charset="0"/>
              </a:rPr>
              <a:t>El nuevo hombre creado…en la verdad</a:t>
            </a:r>
            <a:endParaRPr lang="es-NI" dirty="0"/>
          </a:p>
        </p:txBody>
      </p:sp>
      <p:sp>
        <p:nvSpPr>
          <p:cNvPr id="3" name="Marcador de contenido 2">
            <a:extLst>
              <a:ext uri="{FF2B5EF4-FFF2-40B4-BE49-F238E27FC236}">
                <a16:creationId xmlns:a16="http://schemas.microsoft.com/office/drawing/2014/main" id="{E56B6255-6340-E127-CE64-10AE97AFEB8D}"/>
              </a:ext>
            </a:extLst>
          </p:cNvPr>
          <p:cNvSpPr>
            <a:spLocks noGrp="1"/>
          </p:cNvSpPr>
          <p:nvPr>
            <p:ph idx="1"/>
          </p:nvPr>
        </p:nvSpPr>
        <p:spPr>
          <a:xfrm>
            <a:off x="838200" y="1425574"/>
            <a:ext cx="10515600" cy="5067299"/>
          </a:xfrm>
        </p:spPr>
        <p:txBody>
          <a:bodyPr>
            <a:normAutofit fontScale="92500" lnSpcReduction="10000"/>
          </a:bodyPr>
          <a:lstStyle/>
          <a:p>
            <a:pPr algn="just"/>
            <a:r>
              <a:rPr lang="es-MX" sz="3600" dirty="0">
                <a:latin typeface="Times New Roman" panose="02020603050405020304" pitchFamily="18" charset="0"/>
                <a:ea typeface="Times New Roman" panose="02020603050405020304" pitchFamily="18" charset="0"/>
              </a:rPr>
              <a:t>P</a:t>
            </a:r>
            <a:r>
              <a:rPr lang="es-MX" sz="3600" dirty="0">
                <a:effectLst/>
                <a:latin typeface="Times New Roman" panose="02020603050405020304" pitchFamily="18" charset="0"/>
                <a:ea typeface="Times New Roman" panose="02020603050405020304" pitchFamily="18" charset="0"/>
              </a:rPr>
              <a:t>ero, esta persona no tiene regla de Dios, está actuando según su propio formato mental, viviendo en su propia manera de pensar y no según la mente de Dios.  </a:t>
            </a:r>
          </a:p>
          <a:p>
            <a:pPr algn="just"/>
            <a:r>
              <a:rPr lang="es-MX" sz="3600" dirty="0">
                <a:effectLst/>
                <a:latin typeface="Times New Roman" panose="02020603050405020304" pitchFamily="18" charset="0"/>
                <a:ea typeface="Times New Roman" panose="02020603050405020304" pitchFamily="18" charset="0"/>
              </a:rPr>
              <a:t>Entonces, esa persona al pensar de esa forma respecto a su manera de vivir está engañada, está prevaleciendo la vieja criatura, se pretende estar haciendo la voluntad de Dios, pero, después de todo, está haciendo su propia voluntad, está todavía en sus deseos engañosos </a:t>
            </a:r>
            <a:r>
              <a:rPr lang="es-MX" sz="3500" dirty="0">
                <a:solidFill>
                  <a:srgbClr val="0000FF"/>
                </a:solidFill>
                <a:effectLst/>
                <a:latin typeface="Times New Roman" panose="02020603050405020304" pitchFamily="18" charset="0"/>
                <a:ea typeface="Times New Roman" panose="02020603050405020304" pitchFamily="18" charset="0"/>
              </a:rPr>
              <a:t>(</a:t>
            </a:r>
          </a:p>
          <a:p>
            <a:pPr algn="just"/>
            <a:r>
              <a:rPr lang="es-MX" sz="3500" dirty="0">
                <a:solidFill>
                  <a:srgbClr val="0000FF"/>
                </a:solidFill>
                <a:effectLst/>
                <a:latin typeface="Times New Roman" panose="02020603050405020304" pitchFamily="18" charset="0"/>
                <a:ea typeface="Times New Roman" panose="02020603050405020304" pitchFamily="18" charset="0"/>
              </a:rPr>
              <a:t>Efesios 4:22)</a:t>
            </a:r>
            <a:r>
              <a:rPr lang="es-MX" sz="3600" dirty="0">
                <a:effectLst/>
                <a:latin typeface="Times New Roman" panose="02020603050405020304" pitchFamily="18" charset="0"/>
                <a:ea typeface="Times New Roman" panose="02020603050405020304" pitchFamily="18" charset="0"/>
              </a:rPr>
              <a:t>.</a:t>
            </a:r>
            <a:r>
              <a:rPr lang="es-MX" sz="1800" b="0" i="0" u="none" strike="noStrike" baseline="0" dirty="0">
                <a:solidFill>
                  <a:srgbClr val="292F33"/>
                </a:solidFill>
                <a:latin typeface="Verdana" panose="020B0604030504040204" pitchFamily="34" charset="0"/>
              </a:rPr>
              <a:t> </a:t>
            </a:r>
            <a:r>
              <a:rPr lang="es-MX" sz="3000" b="0" i="0" u="none" strike="noStrike" baseline="0" dirty="0">
                <a:solidFill>
                  <a:srgbClr val="292F33"/>
                </a:solidFill>
                <a:latin typeface="Verdana" panose="020B0604030504040204" pitchFamily="34" charset="0"/>
              </a:rPr>
              <a:t>que en cuanto a vuestra anterior manera de vivir, os despojéis del viejo hombre, que se corrompe según los deseos engañosos, </a:t>
            </a:r>
            <a:endParaRPr lang="es-NI" sz="4800" dirty="0"/>
          </a:p>
        </p:txBody>
      </p:sp>
    </p:spTree>
    <p:extLst>
      <p:ext uri="{BB962C8B-B14F-4D97-AF65-F5344CB8AC3E}">
        <p14:creationId xmlns:p14="http://schemas.microsoft.com/office/powerpoint/2010/main" val="275511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F015C6-0AA7-7D07-8D02-9E446F89EC2F}"/>
              </a:ext>
            </a:extLst>
          </p:cNvPr>
          <p:cNvSpPr>
            <a:spLocks noGrp="1"/>
          </p:cNvSpPr>
          <p:nvPr>
            <p:ph type="title"/>
          </p:nvPr>
        </p:nvSpPr>
        <p:spPr/>
        <p:txBody>
          <a:bodyPr/>
          <a:lstStyle/>
          <a:p>
            <a:endParaRPr lang="es-NI" dirty="0"/>
          </a:p>
        </p:txBody>
      </p:sp>
      <p:pic>
        <p:nvPicPr>
          <p:cNvPr id="5" name="Marcador de contenido 4">
            <a:extLst>
              <a:ext uri="{FF2B5EF4-FFF2-40B4-BE49-F238E27FC236}">
                <a16:creationId xmlns:a16="http://schemas.microsoft.com/office/drawing/2014/main" id="{BA578569-046D-1B92-0F32-91F8A0D50F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972299"/>
          </a:xfrm>
        </p:spPr>
      </p:pic>
      <p:sp>
        <p:nvSpPr>
          <p:cNvPr id="6" name="Rectángulo 5">
            <a:extLst>
              <a:ext uri="{FF2B5EF4-FFF2-40B4-BE49-F238E27FC236}">
                <a16:creationId xmlns:a16="http://schemas.microsoft.com/office/drawing/2014/main" id="{AFBD76D7-1B70-AFDB-06CE-FD92E164EF20}"/>
              </a:ext>
            </a:extLst>
          </p:cNvPr>
          <p:cNvSpPr/>
          <p:nvPr/>
        </p:nvSpPr>
        <p:spPr>
          <a:xfrm>
            <a:off x="85726" y="5419726"/>
            <a:ext cx="8420100" cy="1917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latin typeface="Georgia" panose="02040502050405020303" pitchFamily="18" charset="0"/>
              </a:rPr>
              <a:t> Efesios  4:22  En cuanto a la pasada manera de vivir, despojaos del viejo hombre, que está viciado conforme a los deseos engañosos,</a:t>
            </a:r>
            <a:endParaRPr lang="es-NI" sz="1600" dirty="0"/>
          </a:p>
        </p:txBody>
      </p:sp>
    </p:spTree>
    <p:extLst>
      <p:ext uri="{BB962C8B-B14F-4D97-AF65-F5344CB8AC3E}">
        <p14:creationId xmlns:p14="http://schemas.microsoft.com/office/powerpoint/2010/main" val="178552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911187-0010-627A-9DF0-3A524D4467EE}"/>
              </a:ext>
            </a:extLst>
          </p:cNvPr>
          <p:cNvSpPr>
            <a:spLocks noGrp="1"/>
          </p:cNvSpPr>
          <p:nvPr>
            <p:ph type="title"/>
          </p:nvPr>
        </p:nvSpPr>
        <p:spPr/>
        <p:txBody>
          <a:bodyPr/>
          <a:lstStyle/>
          <a:p>
            <a:endParaRPr lang="es-NI"/>
          </a:p>
        </p:txBody>
      </p:sp>
      <p:pic>
        <p:nvPicPr>
          <p:cNvPr id="5" name="Marcador de contenido 4">
            <a:extLst>
              <a:ext uri="{FF2B5EF4-FFF2-40B4-BE49-F238E27FC236}">
                <a16:creationId xmlns:a16="http://schemas.microsoft.com/office/drawing/2014/main" id="{5D6E6A41-7E5E-5C87-1E91-B29C516FFD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934199"/>
          </a:xfrm>
        </p:spPr>
      </p:pic>
    </p:spTree>
    <p:extLst>
      <p:ext uri="{BB962C8B-B14F-4D97-AF65-F5344CB8AC3E}">
        <p14:creationId xmlns:p14="http://schemas.microsoft.com/office/powerpoint/2010/main" val="27157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0E2FAB-B9EA-8888-65D8-894431825635}"/>
              </a:ext>
            </a:extLst>
          </p:cNvPr>
          <p:cNvSpPr>
            <a:spLocks noGrp="1"/>
          </p:cNvSpPr>
          <p:nvPr>
            <p:ph type="title"/>
          </p:nvPr>
        </p:nvSpPr>
        <p:spPr/>
        <p:txBody>
          <a:bodyPr/>
          <a:lstStyle/>
          <a:p>
            <a:endParaRPr lang="es-NI"/>
          </a:p>
        </p:txBody>
      </p:sp>
      <p:pic>
        <p:nvPicPr>
          <p:cNvPr id="5" name="Marcador de contenido 4">
            <a:extLst>
              <a:ext uri="{FF2B5EF4-FFF2-40B4-BE49-F238E27FC236}">
                <a16:creationId xmlns:a16="http://schemas.microsoft.com/office/drawing/2014/main" id="{ED8CB64E-FEC2-30D6-21FF-A2E9F189EA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1999" cy="6962775"/>
          </a:xfrm>
        </p:spPr>
      </p:pic>
    </p:spTree>
    <p:extLst>
      <p:ext uri="{BB962C8B-B14F-4D97-AF65-F5344CB8AC3E}">
        <p14:creationId xmlns:p14="http://schemas.microsoft.com/office/powerpoint/2010/main" val="162700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AF76FB-845A-85E1-5D35-7CA205749734}"/>
              </a:ext>
            </a:extLst>
          </p:cNvPr>
          <p:cNvSpPr>
            <a:spLocks noGrp="1"/>
          </p:cNvSpPr>
          <p:nvPr>
            <p:ph type="title"/>
          </p:nvPr>
        </p:nvSpPr>
        <p:spPr>
          <a:xfrm>
            <a:off x="409575" y="365125"/>
            <a:ext cx="10944225" cy="1325563"/>
          </a:xfrm>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801FA15A-485A-B24E-EA24-E3B67E66C2A5}"/>
              </a:ext>
            </a:extLst>
          </p:cNvPr>
          <p:cNvSpPr>
            <a:spLocks noGrp="1"/>
          </p:cNvSpPr>
          <p:nvPr>
            <p:ph idx="1"/>
          </p:nvPr>
        </p:nvSpPr>
        <p:spPr>
          <a:xfrm>
            <a:off x="409575" y="1825625"/>
            <a:ext cx="10944225" cy="4351338"/>
          </a:xfrm>
        </p:spPr>
        <p:txBody>
          <a:bodyPr/>
          <a:lstStyle/>
          <a:p>
            <a:pPr algn="just"/>
            <a:r>
              <a:rPr lang="es-MX" sz="3200" dirty="0">
                <a:effectLst/>
                <a:latin typeface="Times New Roman" panose="02020603050405020304" pitchFamily="18" charset="0"/>
                <a:ea typeface="Times New Roman" panose="02020603050405020304" pitchFamily="18" charset="0"/>
              </a:rPr>
              <a:t>Para saber si nosotros realmente somos nueva creación, debemos concentrarnos para entender </a:t>
            </a:r>
            <a:r>
              <a:rPr lang="es-MX" dirty="0">
                <a:solidFill>
                  <a:srgbClr val="0000FF"/>
                </a:solidFill>
                <a:effectLst/>
                <a:latin typeface="Times New Roman" panose="02020603050405020304" pitchFamily="18" charset="0"/>
                <a:ea typeface="Times New Roman" panose="02020603050405020304" pitchFamily="18" charset="0"/>
              </a:rPr>
              <a:t>Efesios</a:t>
            </a:r>
            <a:r>
              <a:rPr lang="es-MX" dirty="0">
                <a:solidFill>
                  <a:srgbClr val="1F497D"/>
                </a:solidFill>
                <a:effectLst/>
                <a:latin typeface="Times New Roman" panose="02020603050405020304" pitchFamily="18" charset="0"/>
                <a:ea typeface="Times New Roman" panose="02020603050405020304" pitchFamily="18" charset="0"/>
              </a:rPr>
              <a:t> </a:t>
            </a:r>
            <a:r>
              <a:rPr lang="es-MX" dirty="0">
                <a:solidFill>
                  <a:srgbClr val="0000FF"/>
                </a:solidFill>
                <a:effectLst/>
                <a:latin typeface="Times New Roman" panose="02020603050405020304" pitchFamily="18" charset="0"/>
                <a:ea typeface="Times New Roman" panose="02020603050405020304" pitchFamily="18" charset="0"/>
              </a:rPr>
              <a:t>4:24</a:t>
            </a:r>
            <a:r>
              <a:rPr lang="es-MX" dirty="0">
                <a:effectLst/>
                <a:latin typeface="Times New Roman" panose="02020603050405020304" pitchFamily="18" charset="0"/>
                <a:ea typeface="Times New Roman" panose="02020603050405020304" pitchFamily="18" charset="0"/>
              </a:rPr>
              <a:t>, </a:t>
            </a:r>
            <a:r>
              <a:rPr lang="es-MX" sz="2400" b="0" i="0" u="none" strike="noStrike" baseline="0" dirty="0">
                <a:solidFill>
                  <a:srgbClr val="292F33"/>
                </a:solidFill>
                <a:latin typeface="Verdana" panose="020B0604030504040204" pitchFamily="34" charset="0"/>
              </a:rPr>
              <a:t>y os vistáis del nuevo hombre, el cual, en </a:t>
            </a:r>
            <a:r>
              <a:rPr lang="es-MX" sz="2400" b="0" i="1" u="none" strike="noStrike" baseline="0" dirty="0">
                <a:solidFill>
                  <a:srgbClr val="757575"/>
                </a:solidFill>
                <a:latin typeface="Verdana" panose="020B0604030504040204" pitchFamily="34" charset="0"/>
              </a:rPr>
              <a:t>la semejanza de</a:t>
            </a:r>
            <a:r>
              <a:rPr lang="es-MX" sz="2400" b="0" i="0" u="none" strike="noStrike" baseline="0" dirty="0">
                <a:solidFill>
                  <a:srgbClr val="292F33"/>
                </a:solidFill>
                <a:latin typeface="Verdana" panose="020B0604030504040204" pitchFamily="34" charset="0"/>
              </a:rPr>
              <a:t> Dios, ha sido creado en la justicia y santidad de la verdad. </a:t>
            </a:r>
            <a:endParaRPr lang="es-MX" sz="4000" dirty="0">
              <a:effectLst/>
              <a:latin typeface="Times New Roman" panose="02020603050405020304" pitchFamily="18" charset="0"/>
              <a:ea typeface="Times New Roman" panose="02020603050405020304" pitchFamily="18" charset="0"/>
            </a:endParaRPr>
          </a:p>
          <a:p>
            <a:pPr algn="just"/>
            <a:r>
              <a:rPr lang="es-MX" sz="3200" dirty="0">
                <a:effectLst/>
                <a:latin typeface="Times New Roman" panose="02020603050405020304" pitchFamily="18" charset="0"/>
                <a:ea typeface="Times New Roman" panose="02020603050405020304" pitchFamily="18" charset="0"/>
              </a:rPr>
              <a:t>Satanás es tan astuto para engañar la mente humana. </a:t>
            </a:r>
            <a:r>
              <a:rPr lang="es-MX" sz="2400" b="0" i="0" u="none" strike="noStrike" baseline="0" dirty="0">
                <a:solidFill>
                  <a:srgbClr val="218282"/>
                </a:solidFill>
                <a:latin typeface="Verdana" panose="020B0604030504040204" pitchFamily="34" charset="0"/>
              </a:rPr>
              <a:t>2Co 4:4</a:t>
            </a:r>
            <a:r>
              <a:rPr lang="es-MX" sz="2400" b="0" i="0" u="none" strike="noStrike" baseline="0" dirty="0">
                <a:solidFill>
                  <a:srgbClr val="292F33"/>
                </a:solidFill>
                <a:latin typeface="Verdana" panose="020B0604030504040204" pitchFamily="34" charset="0"/>
              </a:rPr>
              <a:t>  en los cuales el dios de este mundo ha cegado el entendimiento de los incrédulos, para que no vean el resplandor del evangelio de la gloria de Cristo, que es la imagen de Dios. </a:t>
            </a:r>
            <a:endParaRPr lang="es-MX" sz="4000" dirty="0">
              <a:effectLst/>
              <a:latin typeface="Times New Roman" panose="02020603050405020304" pitchFamily="18" charset="0"/>
              <a:ea typeface="Times New Roman" panose="02020603050405020304" pitchFamily="18" charset="0"/>
            </a:endParaRPr>
          </a:p>
          <a:p>
            <a:pPr algn="just"/>
            <a:r>
              <a:rPr lang="es-MX" sz="3200" dirty="0">
                <a:effectLst/>
                <a:latin typeface="Times New Roman" panose="02020603050405020304" pitchFamily="18" charset="0"/>
                <a:ea typeface="Times New Roman" panose="02020603050405020304" pitchFamily="18" charset="0"/>
              </a:rPr>
              <a:t>El único elemento poderoso contra toda clase de engaño (mentira) es, </a:t>
            </a:r>
            <a:r>
              <a:rPr lang="es-MX" sz="3200" b="1" u="sng" dirty="0">
                <a:effectLst/>
                <a:latin typeface="Times New Roman" panose="02020603050405020304" pitchFamily="18" charset="0"/>
                <a:ea typeface="Times New Roman" panose="02020603050405020304" pitchFamily="18" charset="0"/>
              </a:rPr>
              <a:t>el conocimiento de la verdad.</a:t>
            </a:r>
            <a:endParaRPr lang="es-NI" sz="3200" dirty="0">
              <a:effectLst/>
              <a:latin typeface="Times New Roman" panose="02020603050405020304" pitchFamily="18" charset="0"/>
              <a:ea typeface="Times New Roman" panose="02020603050405020304" pitchFamily="18" charset="0"/>
            </a:endParaRPr>
          </a:p>
          <a:p>
            <a:endParaRPr lang="es-NI" dirty="0"/>
          </a:p>
        </p:txBody>
      </p:sp>
    </p:spTree>
    <p:extLst>
      <p:ext uri="{BB962C8B-B14F-4D97-AF65-F5344CB8AC3E}">
        <p14:creationId xmlns:p14="http://schemas.microsoft.com/office/powerpoint/2010/main" val="229959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C6FABF-172F-B883-15E5-48B44ED7E4DE}"/>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C5F373CF-DC55-B1FF-B986-0F74FEB4479D}"/>
              </a:ext>
            </a:extLst>
          </p:cNvPr>
          <p:cNvSpPr>
            <a:spLocks noGrp="1"/>
          </p:cNvSpPr>
          <p:nvPr>
            <p:ph idx="1"/>
          </p:nvPr>
        </p:nvSpPr>
        <p:spPr>
          <a:xfrm>
            <a:off x="276225" y="1476376"/>
            <a:ext cx="11525250" cy="5210174"/>
          </a:xfrm>
        </p:spPr>
        <p:txBody>
          <a:bodyPr>
            <a:normAutofit lnSpcReduction="10000"/>
          </a:bodyPr>
          <a:lstStyle/>
          <a:p>
            <a:pPr algn="just"/>
            <a:r>
              <a:rPr lang="es-MX" sz="3600" dirty="0">
                <a:effectLst/>
                <a:latin typeface="Times New Roman" panose="02020603050405020304" pitchFamily="18" charset="0"/>
                <a:ea typeface="Times New Roman" panose="02020603050405020304" pitchFamily="18" charset="0"/>
              </a:rPr>
              <a:t>El texto nos enseña que el nuevo hombre es, “creado según Dios en la justicia y santidad de la verdad” </a:t>
            </a:r>
            <a:r>
              <a:rPr lang="es-MX" sz="3600" dirty="0">
                <a:solidFill>
                  <a:srgbClr val="0000FF"/>
                </a:solidFill>
                <a:effectLst/>
                <a:latin typeface="Times New Roman" panose="02020603050405020304" pitchFamily="18" charset="0"/>
                <a:ea typeface="Times New Roman" panose="02020603050405020304" pitchFamily="18" charset="0"/>
              </a:rPr>
              <a:t>(Efesios 4:24)</a:t>
            </a:r>
            <a:r>
              <a:rPr lang="es-MX" sz="3600" dirty="0">
                <a:effectLst/>
                <a:latin typeface="Times New Roman" panose="02020603050405020304" pitchFamily="18" charset="0"/>
                <a:ea typeface="Times New Roman" panose="02020603050405020304" pitchFamily="18" charset="0"/>
              </a:rPr>
              <a:t>, resumidamente, ese nuevo hombre es creado en la verdad, es decir, esta fundamentado en la verdad</a:t>
            </a:r>
            <a:r>
              <a:rPr lang="es-MX" sz="1800" dirty="0">
                <a:effectLst/>
                <a:latin typeface="Times New Roman" panose="02020603050405020304" pitchFamily="18" charset="0"/>
                <a:ea typeface="Times New Roman" panose="02020603050405020304" pitchFamily="18" charset="0"/>
              </a:rPr>
              <a:t>.</a:t>
            </a:r>
          </a:p>
          <a:p>
            <a:pPr algn="just"/>
            <a:r>
              <a:rPr lang="es-MX" sz="3500" dirty="0"/>
              <a:t>Todo lo contrario es el viejo hombre que está fundamentado en la mentira (</a:t>
            </a:r>
            <a:r>
              <a:rPr lang="es-MX" sz="3500" b="1" dirty="0">
                <a:solidFill>
                  <a:schemeClr val="accent1"/>
                </a:solidFill>
              </a:rPr>
              <a:t>Efesios 4:22</a:t>
            </a:r>
            <a:r>
              <a:rPr lang="es-MX" sz="3500" dirty="0"/>
              <a:t>), </a:t>
            </a:r>
          </a:p>
          <a:p>
            <a:pPr algn="just"/>
            <a:r>
              <a:rPr lang="es-MX" sz="3500" dirty="0"/>
              <a:t>Porque la gestión mental del viejo hombre, sus procesos mentales van dirigidos a auto complacerse y no hacia la verdad; por eso cree estar bien con Dios y todavía sigue en sus deseos engañosos.  A ese estado de la mente se le llama estar corrompido, descompuesto, putrefacto.</a:t>
            </a:r>
            <a:endParaRPr lang="es-NI" sz="3500" dirty="0"/>
          </a:p>
          <a:p>
            <a:pPr algn="just"/>
            <a:endParaRPr lang="es-NI" dirty="0"/>
          </a:p>
        </p:txBody>
      </p:sp>
    </p:spTree>
    <p:extLst>
      <p:ext uri="{BB962C8B-B14F-4D97-AF65-F5344CB8AC3E}">
        <p14:creationId xmlns:p14="http://schemas.microsoft.com/office/powerpoint/2010/main" val="277837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AF1AF5-83EF-72AC-B88D-94E8C22D8B22}"/>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BBF33DD4-7178-1A01-D033-1E11691154B6}"/>
              </a:ext>
            </a:extLst>
          </p:cNvPr>
          <p:cNvSpPr>
            <a:spLocks noGrp="1"/>
          </p:cNvSpPr>
          <p:nvPr>
            <p:ph idx="1"/>
          </p:nvPr>
        </p:nvSpPr>
        <p:spPr/>
        <p:txBody>
          <a:bodyPr>
            <a:normAutofit/>
          </a:bodyPr>
          <a:lstStyle/>
          <a:p>
            <a:pPr algn="just"/>
            <a:r>
              <a:rPr lang="es-MX" sz="3600" dirty="0">
                <a:effectLst/>
                <a:latin typeface="Times New Roman" panose="02020603050405020304" pitchFamily="18" charset="0"/>
                <a:ea typeface="Times New Roman" panose="02020603050405020304" pitchFamily="18" charset="0"/>
              </a:rPr>
              <a:t>La verdad tiene dos cualidades que están inherentes a ella, las cuales son: </a:t>
            </a:r>
            <a:r>
              <a:rPr lang="es-MX" sz="3600" b="1" u="sng" dirty="0">
                <a:effectLst/>
                <a:latin typeface="Times New Roman" panose="02020603050405020304" pitchFamily="18" charset="0"/>
                <a:ea typeface="Times New Roman" panose="02020603050405020304" pitchFamily="18" charset="0"/>
              </a:rPr>
              <a:t>la justicia y la santidad</a:t>
            </a:r>
            <a:r>
              <a:rPr lang="es-MX" sz="3600" dirty="0">
                <a:effectLst/>
                <a:latin typeface="Times New Roman" panose="02020603050405020304" pitchFamily="18" charset="0"/>
                <a:ea typeface="Times New Roman" panose="02020603050405020304" pitchFamily="18" charset="0"/>
              </a:rPr>
              <a:t>. </a:t>
            </a:r>
          </a:p>
          <a:p>
            <a:pPr algn="just"/>
            <a:r>
              <a:rPr lang="es-MX" sz="3600" dirty="0">
                <a:effectLst/>
                <a:latin typeface="Times New Roman" panose="02020603050405020304" pitchFamily="18" charset="0"/>
                <a:ea typeface="Times New Roman" panose="02020603050405020304" pitchFamily="18" charset="0"/>
              </a:rPr>
              <a:t>El hombre que está en la verdad necesariamente es justo y puro</a:t>
            </a:r>
          </a:p>
          <a:p>
            <a:pPr algn="just"/>
            <a:r>
              <a:rPr lang="es-MX" sz="3200" dirty="0">
                <a:effectLst/>
                <a:latin typeface="Times New Roman" panose="02020603050405020304" pitchFamily="18" charset="0"/>
                <a:ea typeface="Times New Roman" panose="02020603050405020304" pitchFamily="18" charset="0"/>
              </a:rPr>
              <a:t>La justicia se define como rectitud moral y la santidad genéricamente se entiende como pureza espiritual. </a:t>
            </a:r>
            <a:endParaRPr lang="es-NI" sz="13800" dirty="0"/>
          </a:p>
        </p:txBody>
      </p:sp>
    </p:spTree>
    <p:extLst>
      <p:ext uri="{BB962C8B-B14F-4D97-AF65-F5344CB8AC3E}">
        <p14:creationId xmlns:p14="http://schemas.microsoft.com/office/powerpoint/2010/main" val="75257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50FF3D-5138-1B17-2DE7-C9BC1C9B6E9F}"/>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93E8151B-132A-4F67-F25A-60DA2D9A9862}"/>
              </a:ext>
            </a:extLst>
          </p:cNvPr>
          <p:cNvSpPr>
            <a:spLocks noGrp="1"/>
          </p:cNvSpPr>
          <p:nvPr>
            <p:ph idx="1"/>
          </p:nvPr>
        </p:nvSpPr>
        <p:spPr>
          <a:xfrm>
            <a:off x="285750" y="1825625"/>
            <a:ext cx="11068050" cy="4870450"/>
          </a:xfrm>
        </p:spPr>
        <p:txBody>
          <a:bodyPr>
            <a:normAutofit/>
          </a:bodyPr>
          <a:lstStyle/>
          <a:p>
            <a:r>
              <a:rPr lang="es-MX" sz="3200" dirty="0">
                <a:effectLst/>
                <a:latin typeface="Times New Roman" panose="02020603050405020304" pitchFamily="18" charset="0"/>
                <a:ea typeface="Times New Roman" panose="02020603050405020304" pitchFamily="18" charset="0"/>
              </a:rPr>
              <a:t>La verdad es el fundamento del nuevo hombre y la justicia y la santidad son inseparables.  Compárese </a:t>
            </a:r>
            <a:r>
              <a:rPr lang="es-MX" sz="3200" dirty="0">
                <a:solidFill>
                  <a:srgbClr val="0000FF"/>
                </a:solidFill>
                <a:effectLst/>
                <a:latin typeface="Times New Roman" panose="02020603050405020304" pitchFamily="18" charset="0"/>
                <a:ea typeface="Times New Roman" panose="02020603050405020304" pitchFamily="18" charset="0"/>
              </a:rPr>
              <a:t>Lucas 1:74,</a:t>
            </a:r>
            <a:r>
              <a:rPr lang="es-MX" sz="1800" b="0" i="0" u="none" strike="noStrike" baseline="0" dirty="0">
                <a:solidFill>
                  <a:srgbClr val="292F33"/>
                </a:solidFill>
                <a:latin typeface="Verdana" panose="020B0604030504040204" pitchFamily="34" charset="0"/>
              </a:rPr>
              <a:t> </a:t>
            </a:r>
            <a:r>
              <a:rPr lang="es-MX" b="0" i="0" u="none" strike="noStrike" baseline="0" dirty="0">
                <a:solidFill>
                  <a:srgbClr val="292F33"/>
                </a:solidFill>
                <a:latin typeface="Verdana" panose="020B0604030504040204" pitchFamily="34" charset="0"/>
              </a:rPr>
              <a:t>concedernos que, librados de la mano de nuestros enemigos, le sirvamos sin temor </a:t>
            </a:r>
            <a:r>
              <a:rPr lang="es-MX" sz="3600" dirty="0">
                <a:solidFill>
                  <a:srgbClr val="0000FF"/>
                </a:solidFill>
                <a:effectLst/>
                <a:latin typeface="Times New Roman" panose="02020603050405020304" pitchFamily="18" charset="0"/>
                <a:ea typeface="Times New Roman" panose="02020603050405020304" pitchFamily="18" charset="0"/>
              </a:rPr>
              <a:t>75 </a:t>
            </a:r>
            <a:r>
              <a:rPr lang="es-MX" b="0" i="0" u="none" strike="noStrike" baseline="0" dirty="0">
                <a:solidFill>
                  <a:srgbClr val="292F33"/>
                </a:solidFill>
                <a:latin typeface="Verdana" panose="020B0604030504040204" pitchFamily="34" charset="0"/>
              </a:rPr>
              <a:t>en santidad y justicia delante de Él, todos nuestros días. </a:t>
            </a:r>
          </a:p>
          <a:p>
            <a:pPr algn="just"/>
            <a:r>
              <a:rPr lang="es-MX" sz="3200" dirty="0">
                <a:effectLst/>
                <a:latin typeface="Times New Roman" panose="02020603050405020304" pitchFamily="18" charset="0"/>
                <a:ea typeface="Times New Roman" panose="02020603050405020304" pitchFamily="18" charset="0"/>
              </a:rPr>
              <a:t>El que dice ser nueva creatura, debe responder la pregunta: ¿dónde está su justicia, dónde está su santidad?; si en verdad está en la </a:t>
            </a:r>
            <a:r>
              <a:rPr lang="es-MX" sz="3200" u="sng" dirty="0">
                <a:effectLst/>
                <a:latin typeface="Times New Roman" panose="02020603050405020304" pitchFamily="18" charset="0"/>
                <a:ea typeface="Times New Roman" panose="02020603050405020304" pitchFamily="18" charset="0"/>
              </a:rPr>
              <a:t>verdad</a:t>
            </a:r>
            <a:r>
              <a:rPr lang="es-MX" sz="3200" dirty="0">
                <a:effectLst/>
                <a:latin typeface="Times New Roman" panose="02020603050405020304" pitchFamily="18" charset="0"/>
                <a:ea typeface="Times New Roman" panose="02020603050405020304" pitchFamily="18" charset="0"/>
              </a:rPr>
              <a:t>, entonces va a mostrar lo que la verdad le proporciona, esto es la justicia y la santidad. </a:t>
            </a:r>
            <a:endParaRPr lang="es-NI" sz="6600" dirty="0"/>
          </a:p>
        </p:txBody>
      </p:sp>
    </p:spTree>
    <p:extLst>
      <p:ext uri="{BB962C8B-B14F-4D97-AF65-F5344CB8AC3E}">
        <p14:creationId xmlns:p14="http://schemas.microsoft.com/office/powerpoint/2010/main" val="367761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5D84D-4F20-DD1D-8E94-964F0CD28D13}"/>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4707AE2C-95BE-FE7A-3668-0071D31FEFBF}"/>
              </a:ext>
            </a:extLst>
          </p:cNvPr>
          <p:cNvSpPr>
            <a:spLocks noGrp="1"/>
          </p:cNvSpPr>
          <p:nvPr>
            <p:ph idx="1"/>
          </p:nvPr>
        </p:nvSpPr>
        <p:spPr>
          <a:xfrm>
            <a:off x="838200" y="1825625"/>
            <a:ext cx="10515600" cy="4667250"/>
          </a:xfrm>
        </p:spPr>
        <p:txBody>
          <a:bodyPr>
            <a:normAutofit/>
          </a:bodyPr>
          <a:lstStyle/>
          <a:p>
            <a:pPr algn="just"/>
            <a:r>
              <a:rPr lang="es-MX" sz="3200" dirty="0">
                <a:effectLst/>
                <a:latin typeface="Times New Roman" panose="02020603050405020304" pitchFamily="18" charset="0"/>
                <a:ea typeface="Times New Roman" panose="02020603050405020304" pitchFamily="18" charset="0"/>
              </a:rPr>
              <a:t>Tales cualidades se presentan juntas, son inseparables.  </a:t>
            </a:r>
          </a:p>
          <a:p>
            <a:pPr algn="just"/>
            <a:r>
              <a:rPr lang="es-MX" sz="3200" b="1" dirty="0">
                <a:effectLst/>
                <a:latin typeface="Times New Roman" panose="02020603050405020304" pitchFamily="18" charset="0"/>
                <a:ea typeface="Times New Roman" panose="02020603050405020304" pitchFamily="18" charset="0"/>
              </a:rPr>
              <a:t>La justicia</a:t>
            </a:r>
            <a:r>
              <a:rPr lang="es-MX" sz="3200" dirty="0">
                <a:effectLst/>
                <a:latin typeface="Times New Roman" panose="02020603050405020304" pitchFamily="18" charset="0"/>
                <a:ea typeface="Times New Roman" panose="02020603050405020304" pitchFamily="18" charset="0"/>
              </a:rPr>
              <a:t> se hace patente en lo que se hace, y lo que se hace se enmarca dentro del cuerpo que es la iglesia. </a:t>
            </a:r>
          </a:p>
          <a:p>
            <a:pPr algn="just"/>
            <a:r>
              <a:rPr lang="es-MX" sz="3200" dirty="0">
                <a:effectLst/>
                <a:latin typeface="Times New Roman" panose="02020603050405020304" pitchFamily="18" charset="0"/>
                <a:ea typeface="Times New Roman" panose="02020603050405020304" pitchFamily="18" charset="0"/>
              </a:rPr>
              <a:t> La justicia se ve en “</a:t>
            </a:r>
            <a:r>
              <a:rPr lang="es-MX" sz="3200" i="1" dirty="0">
                <a:effectLst/>
                <a:latin typeface="Times New Roman" panose="02020603050405020304" pitchFamily="18" charset="0"/>
                <a:ea typeface="Times New Roman" panose="02020603050405020304" pitchFamily="18" charset="0"/>
              </a:rPr>
              <a:t>las obras que Dios preparó de antemano para que anduviésemos en ellas</a:t>
            </a:r>
            <a:r>
              <a:rPr lang="es-MX" sz="3200" dirty="0">
                <a:effectLst/>
                <a:latin typeface="Times New Roman" panose="02020603050405020304" pitchFamily="18" charset="0"/>
                <a:ea typeface="Times New Roman" panose="02020603050405020304" pitchFamily="18" charset="0"/>
              </a:rPr>
              <a:t>” </a:t>
            </a:r>
            <a:r>
              <a:rPr lang="es-MX" sz="3200" dirty="0">
                <a:solidFill>
                  <a:srgbClr val="0000FF"/>
                </a:solidFill>
                <a:effectLst/>
                <a:latin typeface="Times New Roman" panose="02020603050405020304" pitchFamily="18" charset="0"/>
                <a:ea typeface="Times New Roman" panose="02020603050405020304" pitchFamily="18" charset="0"/>
              </a:rPr>
              <a:t>(Efesios 2:10)</a:t>
            </a:r>
            <a:r>
              <a:rPr lang="es-MX" sz="3200" dirty="0">
                <a:effectLst/>
                <a:latin typeface="Times New Roman" panose="02020603050405020304" pitchFamily="18" charset="0"/>
                <a:ea typeface="Times New Roman" panose="02020603050405020304" pitchFamily="18" charset="0"/>
              </a:rPr>
              <a:t>. </a:t>
            </a:r>
          </a:p>
          <a:p>
            <a:pPr algn="just"/>
            <a:r>
              <a:rPr lang="es-MX" sz="3200" b="1" dirty="0">
                <a:effectLst/>
                <a:latin typeface="Times New Roman" panose="02020603050405020304" pitchFamily="18" charset="0"/>
                <a:ea typeface="Times New Roman" panose="02020603050405020304" pitchFamily="18" charset="0"/>
              </a:rPr>
              <a:t>La santidad</a:t>
            </a:r>
            <a:r>
              <a:rPr lang="es-MX" sz="3200" dirty="0">
                <a:effectLst/>
                <a:latin typeface="Times New Roman" panose="02020603050405020304" pitchFamily="18" charset="0"/>
                <a:ea typeface="Times New Roman" panose="02020603050405020304" pitchFamily="18" charset="0"/>
              </a:rPr>
              <a:t> es el carácter propio de los cristianos dentro del cuerpo, la iglesia; es el fruto del Espíritu en la vida del creyente en Cristo (espiritualidad). </a:t>
            </a:r>
            <a:r>
              <a:rPr lang="es-MX" sz="3200" dirty="0">
                <a:solidFill>
                  <a:srgbClr val="0000FF"/>
                </a:solidFill>
                <a:effectLst/>
                <a:latin typeface="Times New Roman" panose="02020603050405020304" pitchFamily="18" charset="0"/>
                <a:ea typeface="Times New Roman" panose="02020603050405020304" pitchFamily="18" charset="0"/>
              </a:rPr>
              <a:t>(Efesios 5:9; 5:26,27; Gálatas 5:22,23)</a:t>
            </a:r>
            <a:r>
              <a:rPr lang="es-MX" sz="3200" dirty="0">
                <a:effectLst/>
                <a:latin typeface="Times New Roman" panose="02020603050405020304" pitchFamily="18" charset="0"/>
                <a:ea typeface="Times New Roman" panose="02020603050405020304" pitchFamily="18" charset="0"/>
              </a:rPr>
              <a:t>.</a:t>
            </a:r>
            <a:endParaRPr lang="es-NI" sz="3200" dirty="0">
              <a:effectLst/>
              <a:latin typeface="Times New Roman" panose="02020603050405020304" pitchFamily="18" charset="0"/>
              <a:ea typeface="Times New Roman" panose="02020603050405020304" pitchFamily="18" charset="0"/>
            </a:endParaRPr>
          </a:p>
          <a:p>
            <a:pPr algn="just"/>
            <a:endParaRPr lang="es-NI" sz="4400" dirty="0"/>
          </a:p>
        </p:txBody>
      </p:sp>
    </p:spTree>
    <p:extLst>
      <p:ext uri="{BB962C8B-B14F-4D97-AF65-F5344CB8AC3E}">
        <p14:creationId xmlns:p14="http://schemas.microsoft.com/office/powerpoint/2010/main" val="385785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E4713-1CD5-1FF8-FECB-D4C8F6A06256}"/>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0398D81E-0112-0ACD-DD74-F030348E7910}"/>
              </a:ext>
            </a:extLst>
          </p:cNvPr>
          <p:cNvSpPr>
            <a:spLocks noGrp="1"/>
          </p:cNvSpPr>
          <p:nvPr>
            <p:ph idx="1"/>
          </p:nvPr>
        </p:nvSpPr>
        <p:spPr/>
        <p:txBody>
          <a:bodyPr>
            <a:normAutofit/>
          </a:bodyPr>
          <a:lstStyle/>
          <a:p>
            <a:pPr algn="just"/>
            <a:r>
              <a:rPr lang="es-NI" b="1" i="0" u="none" strike="noStrike" baseline="0" dirty="0">
                <a:solidFill>
                  <a:schemeClr val="accent1"/>
                </a:solidFill>
                <a:latin typeface="Verdana" panose="020B0604030504040204" pitchFamily="34" charset="0"/>
              </a:rPr>
              <a:t>Efe 5:9</a:t>
            </a:r>
            <a:r>
              <a:rPr lang="es-MX" b="0" i="0" u="none" strike="noStrike" baseline="0" dirty="0">
                <a:solidFill>
                  <a:srgbClr val="292F33"/>
                </a:solidFill>
                <a:latin typeface="Verdana" panose="020B0604030504040204" pitchFamily="34" charset="0"/>
              </a:rPr>
              <a:t>(porque el fruto de la luz </a:t>
            </a:r>
            <a:r>
              <a:rPr lang="es-MX" b="0" i="1" u="none" strike="noStrike" baseline="0" dirty="0">
                <a:solidFill>
                  <a:srgbClr val="757575"/>
                </a:solidFill>
                <a:latin typeface="Verdana" panose="020B0604030504040204" pitchFamily="34" charset="0"/>
              </a:rPr>
              <a:t>consiste</a:t>
            </a:r>
            <a:r>
              <a:rPr lang="es-MX" b="0" i="0" u="none" strike="noStrike" baseline="0" dirty="0">
                <a:solidFill>
                  <a:srgbClr val="292F33"/>
                </a:solidFill>
                <a:latin typeface="Verdana" panose="020B0604030504040204" pitchFamily="34" charset="0"/>
              </a:rPr>
              <a:t> en toda bondad, justicia y verdad)</a:t>
            </a:r>
            <a:r>
              <a:rPr lang="es-MX" sz="3600" b="0" i="0" u="none" strike="noStrike" baseline="0" dirty="0">
                <a:solidFill>
                  <a:srgbClr val="292F33"/>
                </a:solidFill>
                <a:latin typeface="Verdana" panose="020B0604030504040204" pitchFamily="34" charset="0"/>
              </a:rPr>
              <a:t>,</a:t>
            </a:r>
          </a:p>
          <a:p>
            <a:pPr marR="0" algn="l" rtl="0"/>
            <a:r>
              <a:rPr lang="es-MX" b="1" i="0" u="none" strike="noStrike" baseline="0" dirty="0">
                <a:solidFill>
                  <a:schemeClr val="accent1"/>
                </a:solidFill>
                <a:latin typeface="Verdana" panose="020B0604030504040204" pitchFamily="34" charset="0"/>
              </a:rPr>
              <a:t>Efe 5:26</a:t>
            </a:r>
            <a:r>
              <a:rPr lang="es-MX" b="1" i="0" u="none" strike="noStrike" baseline="0" dirty="0">
                <a:solidFill>
                  <a:srgbClr val="292F33"/>
                </a:solidFill>
                <a:latin typeface="Verdana" panose="020B0604030504040204" pitchFamily="34" charset="0"/>
              </a:rPr>
              <a:t>  </a:t>
            </a:r>
            <a:r>
              <a:rPr lang="es-MX" dirty="0">
                <a:solidFill>
                  <a:srgbClr val="292F33"/>
                </a:solidFill>
                <a:latin typeface="Verdana" panose="020B0604030504040204" pitchFamily="34" charset="0"/>
              </a:rPr>
              <a:t>P</a:t>
            </a:r>
            <a:r>
              <a:rPr lang="es-MX" b="0" i="0" u="none" strike="noStrike" baseline="0" dirty="0">
                <a:solidFill>
                  <a:srgbClr val="292F33"/>
                </a:solidFill>
                <a:latin typeface="Verdana" panose="020B0604030504040204" pitchFamily="34" charset="0"/>
              </a:rPr>
              <a:t>ara santificarla, habiéndola purificado por el lavamiento del agua con la palabra, </a:t>
            </a:r>
            <a:r>
              <a:rPr lang="es-MX" b="1" i="0" u="none" strike="noStrike" baseline="0" dirty="0">
                <a:solidFill>
                  <a:schemeClr val="accent1"/>
                </a:solidFill>
                <a:latin typeface="Verdana" panose="020B0604030504040204" pitchFamily="34" charset="0"/>
              </a:rPr>
              <a:t>Efe 5:27</a:t>
            </a:r>
            <a:r>
              <a:rPr lang="es-MX" b="1" i="0" u="none" strike="noStrike" baseline="0" dirty="0">
                <a:solidFill>
                  <a:srgbClr val="292F33"/>
                </a:solidFill>
                <a:latin typeface="Verdana" panose="020B0604030504040204" pitchFamily="34" charset="0"/>
              </a:rPr>
              <a:t>  </a:t>
            </a:r>
            <a:r>
              <a:rPr lang="es-MX" b="0" i="0" u="none" strike="noStrike" baseline="0" dirty="0">
                <a:solidFill>
                  <a:srgbClr val="292F33"/>
                </a:solidFill>
                <a:latin typeface="Verdana" panose="020B0604030504040204" pitchFamily="34" charset="0"/>
              </a:rPr>
              <a:t>a fin de presentársela a sí mismo, una iglesia en toda su gloria, sin que tenga mancha ni arruga ni cosa semejante, sino que fuera santa e inmaculada</a:t>
            </a:r>
            <a:r>
              <a:rPr lang="es-MX" sz="1800" b="0" i="0" u="none" strike="noStrike" baseline="0" dirty="0">
                <a:solidFill>
                  <a:srgbClr val="292F33"/>
                </a:solidFill>
                <a:latin typeface="Verdana" panose="020B0604030504040204" pitchFamily="34" charset="0"/>
              </a:rPr>
              <a:t>.</a:t>
            </a:r>
            <a:endParaRPr lang="es-NI" sz="4800" dirty="0"/>
          </a:p>
        </p:txBody>
      </p:sp>
    </p:spTree>
    <p:extLst>
      <p:ext uri="{BB962C8B-B14F-4D97-AF65-F5344CB8AC3E}">
        <p14:creationId xmlns:p14="http://schemas.microsoft.com/office/powerpoint/2010/main" val="195196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E8284-B54B-A021-9256-24B95CA9A6B0}"/>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99660AF7-1FF6-14E3-EA52-C8451B01BB4B}"/>
              </a:ext>
            </a:extLst>
          </p:cNvPr>
          <p:cNvSpPr>
            <a:spLocks noGrp="1"/>
          </p:cNvSpPr>
          <p:nvPr>
            <p:ph idx="1"/>
          </p:nvPr>
        </p:nvSpPr>
        <p:spPr/>
        <p:txBody>
          <a:bodyPr/>
          <a:lstStyle/>
          <a:p>
            <a:pPr algn="just"/>
            <a:r>
              <a:rPr lang="es-MX" sz="2800" dirty="0">
                <a:solidFill>
                  <a:srgbClr val="0000FF"/>
                </a:solidFill>
                <a:effectLst/>
                <a:latin typeface="Times New Roman" panose="02020603050405020304" pitchFamily="18" charset="0"/>
                <a:ea typeface="Times New Roman" panose="02020603050405020304" pitchFamily="18" charset="0"/>
              </a:rPr>
              <a:t>Gálatas 5:22,23 </a:t>
            </a:r>
            <a:r>
              <a:rPr lang="es-MX" b="0" i="0" u="none" strike="noStrike" baseline="0" dirty="0">
                <a:solidFill>
                  <a:srgbClr val="292F33"/>
                </a:solidFill>
                <a:latin typeface="Verdana" panose="020B0604030504040204" pitchFamily="34" charset="0"/>
              </a:rPr>
              <a:t>Mas el fruto del Espíritu es amor, gozo, paz,paciencia, benignidad, bondad, fidelidad, </a:t>
            </a:r>
            <a:r>
              <a:rPr lang="es-MX" dirty="0" err="1">
                <a:solidFill>
                  <a:srgbClr val="218282"/>
                </a:solidFill>
                <a:latin typeface="Verdana" panose="020B0604030504040204" pitchFamily="34" charset="0"/>
              </a:rPr>
              <a:t>Gál</a:t>
            </a:r>
            <a:r>
              <a:rPr lang="es-MX" dirty="0">
                <a:solidFill>
                  <a:srgbClr val="218282"/>
                </a:solidFill>
                <a:latin typeface="Verdana" panose="020B0604030504040204" pitchFamily="34" charset="0"/>
              </a:rPr>
              <a:t> 5:23</a:t>
            </a:r>
            <a:r>
              <a:rPr lang="es-MX" dirty="0">
                <a:solidFill>
                  <a:srgbClr val="292F33"/>
                </a:solidFill>
                <a:latin typeface="Verdana" panose="020B0604030504040204" pitchFamily="34" charset="0"/>
              </a:rPr>
              <a:t>  mansedumbre</a:t>
            </a:r>
            <a:r>
              <a:rPr lang="es-MX" sz="2400" dirty="0">
                <a:solidFill>
                  <a:srgbClr val="292F33"/>
                </a:solidFill>
                <a:latin typeface="Verdana" panose="020B0604030504040204" pitchFamily="34" charset="0"/>
              </a:rPr>
              <a:t>, dominio propio; contra tales cosas no hay ley.. </a:t>
            </a:r>
            <a:endParaRPr lang="es-NI" sz="2400" dirty="0"/>
          </a:p>
          <a:p>
            <a:pPr marR="0" algn="l" rtl="0"/>
            <a:r>
              <a:rPr lang="es-MX" dirty="0">
                <a:effectLst/>
                <a:latin typeface="Times New Roman" panose="02020603050405020304" pitchFamily="18" charset="0"/>
                <a:ea typeface="Times New Roman" panose="02020603050405020304" pitchFamily="18" charset="0"/>
              </a:rPr>
              <a:t>El cuerpo universal de Cristo, su iglesia, está formado solo de hombres nuevos, los que están en Cristo son nuevas criaturas </a:t>
            </a:r>
            <a:r>
              <a:rPr lang="es-MX" dirty="0">
                <a:solidFill>
                  <a:srgbClr val="0000FF"/>
                </a:solidFill>
                <a:effectLst/>
                <a:latin typeface="Times New Roman" panose="02020603050405020304" pitchFamily="18" charset="0"/>
                <a:ea typeface="Times New Roman" panose="02020603050405020304" pitchFamily="18" charset="0"/>
              </a:rPr>
              <a:t>(2 Corintios 5:17)</a:t>
            </a:r>
          </a:p>
          <a:p>
            <a:pPr marR="0" algn="just" rtl="0"/>
            <a:r>
              <a:rPr lang="es-MX" b="0" i="0" u="none" strike="noStrike" baseline="0" dirty="0">
                <a:solidFill>
                  <a:srgbClr val="292F33"/>
                </a:solidFill>
                <a:latin typeface="Verdana" panose="020B0604030504040204" pitchFamily="34" charset="0"/>
              </a:rPr>
              <a:t>De modo que si alguno está en Cristo, nueva criatura </a:t>
            </a:r>
            <a:r>
              <a:rPr lang="es-MX" b="0" i="1" u="none" strike="noStrike" baseline="0" dirty="0">
                <a:solidFill>
                  <a:srgbClr val="757575"/>
                </a:solidFill>
                <a:latin typeface="Verdana" panose="020B0604030504040204" pitchFamily="34" charset="0"/>
              </a:rPr>
              <a:t>es</a:t>
            </a:r>
            <a:r>
              <a:rPr lang="es-MX" b="0" i="0" u="none" strike="noStrike" baseline="0" dirty="0">
                <a:solidFill>
                  <a:srgbClr val="292F33"/>
                </a:solidFill>
                <a:latin typeface="Verdana" panose="020B0604030504040204" pitchFamily="34" charset="0"/>
              </a:rPr>
              <a:t>; las cosas viejas pasaron; he aquí, son hechas nuevas. </a:t>
            </a:r>
            <a:r>
              <a:rPr lang="es-MX" dirty="0">
                <a:effectLst/>
                <a:latin typeface="Times New Roman" panose="02020603050405020304" pitchFamily="18" charset="0"/>
                <a:ea typeface="Times New Roman" panose="02020603050405020304" pitchFamily="18" charset="0"/>
              </a:rPr>
              <a:t>.</a:t>
            </a:r>
            <a:endParaRPr lang="es-MX" b="0" i="0" u="none" strike="noStrike" baseline="0" dirty="0">
              <a:solidFill>
                <a:srgbClr val="292F33"/>
              </a:solidFill>
              <a:latin typeface="Verdana" panose="020B0604030504040204" pitchFamily="34" charset="0"/>
            </a:endParaRPr>
          </a:p>
        </p:txBody>
      </p:sp>
    </p:spTree>
    <p:extLst>
      <p:ext uri="{BB962C8B-B14F-4D97-AF65-F5344CB8AC3E}">
        <p14:creationId xmlns:p14="http://schemas.microsoft.com/office/powerpoint/2010/main" val="93397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C9920B-6FD1-B804-B989-29EEE8A205AD}"/>
              </a:ext>
            </a:extLst>
          </p:cNvPr>
          <p:cNvSpPr>
            <a:spLocks noGrp="1"/>
          </p:cNvSpPr>
          <p:nvPr>
            <p:ph type="title"/>
          </p:nvPr>
        </p:nvSpPr>
        <p:spPr>
          <a:xfrm>
            <a:off x="838200" y="365126"/>
            <a:ext cx="10515600" cy="654050"/>
          </a:xfrm>
        </p:spPr>
        <p:txBody>
          <a:bodyPr>
            <a:normAutofit fontScale="90000"/>
          </a:bodyPr>
          <a:lstStyle/>
          <a:p>
            <a:r>
              <a:rPr lang="es-MX" sz="4400" b="1" u="sng" cap="small" spc="100" dirty="0">
                <a:effectLst/>
                <a:latin typeface="Times New Roman" panose="02020603050405020304" pitchFamily="18" charset="0"/>
                <a:ea typeface="Times New Roman" panose="02020603050405020304" pitchFamily="18" charset="0"/>
              </a:rPr>
              <a:t>El nuevo hombre creado…en la verdad</a:t>
            </a:r>
            <a:endParaRPr lang="es-NI" dirty="0"/>
          </a:p>
        </p:txBody>
      </p:sp>
      <p:sp>
        <p:nvSpPr>
          <p:cNvPr id="3" name="Marcador de contenido 2">
            <a:extLst>
              <a:ext uri="{FF2B5EF4-FFF2-40B4-BE49-F238E27FC236}">
                <a16:creationId xmlns:a16="http://schemas.microsoft.com/office/drawing/2014/main" id="{2AB7B4C0-942E-2E4F-CE09-313AB3FE703C}"/>
              </a:ext>
            </a:extLst>
          </p:cNvPr>
          <p:cNvSpPr>
            <a:spLocks noGrp="1"/>
          </p:cNvSpPr>
          <p:nvPr>
            <p:ph idx="1"/>
          </p:nvPr>
        </p:nvSpPr>
        <p:spPr>
          <a:xfrm>
            <a:off x="838200" y="1285874"/>
            <a:ext cx="10515600" cy="5457825"/>
          </a:xfrm>
        </p:spPr>
        <p:txBody>
          <a:bodyPr>
            <a:normAutofit fontScale="92500" lnSpcReduction="10000"/>
          </a:bodyPr>
          <a:lstStyle/>
          <a:p>
            <a:pPr algn="just"/>
            <a:r>
              <a:rPr lang="es-MX" sz="3600" dirty="0">
                <a:effectLst/>
                <a:latin typeface="Times New Roman" panose="02020603050405020304" pitchFamily="18" charset="0"/>
                <a:ea typeface="Times New Roman" panose="02020603050405020304" pitchFamily="18" charset="0"/>
              </a:rPr>
              <a:t>El hombre nuevo edifica la iglesia local, porque habla verdad con su prójimo (sus hermanos en la fe), </a:t>
            </a:r>
          </a:p>
          <a:p>
            <a:pPr algn="just"/>
            <a:r>
              <a:rPr lang="es-MX" sz="3600" dirty="0">
                <a:latin typeface="Times New Roman" panose="02020603050405020304" pitchFamily="18" charset="0"/>
                <a:ea typeface="Times New Roman" panose="02020603050405020304" pitchFamily="18" charset="0"/>
              </a:rPr>
              <a:t>S</a:t>
            </a:r>
            <a:r>
              <a:rPr lang="es-MX" sz="3600" dirty="0">
                <a:effectLst/>
                <a:latin typeface="Times New Roman" panose="02020603050405020304" pitchFamily="18" charset="0"/>
                <a:ea typeface="Times New Roman" panose="02020603050405020304" pitchFamily="18" charset="0"/>
              </a:rPr>
              <a:t>iempre buscará la oportunidad de hablar evangelio y esa es la prueba de que sí está en Cristo, lo que equivale estar en la iglesia universal, lo cual se hace patente por la actividad espiritual dentro de la iglesia local. </a:t>
            </a:r>
          </a:p>
          <a:p>
            <a:pPr algn="just"/>
            <a:r>
              <a:rPr lang="es-MX" sz="3600" dirty="0">
                <a:effectLst/>
                <a:latin typeface="Times New Roman" panose="02020603050405020304" pitchFamily="18" charset="0"/>
                <a:ea typeface="Times New Roman" panose="02020603050405020304" pitchFamily="18" charset="0"/>
              </a:rPr>
              <a:t> Ese papel activo dentro del cuerpo, ese hecho manifiesto de la justicia y la santidad hace que la iglesia local crezca y se edifique en amor </a:t>
            </a:r>
            <a:r>
              <a:rPr lang="es-MX" sz="3600" dirty="0">
                <a:solidFill>
                  <a:srgbClr val="0000FF"/>
                </a:solidFill>
                <a:effectLst/>
                <a:latin typeface="Times New Roman" panose="02020603050405020304" pitchFamily="18" charset="0"/>
                <a:ea typeface="Times New Roman" panose="02020603050405020304" pitchFamily="18" charset="0"/>
              </a:rPr>
              <a:t>(Efesios</a:t>
            </a:r>
            <a:r>
              <a:rPr lang="es-MX" sz="3600" dirty="0">
                <a:solidFill>
                  <a:srgbClr val="1F497D"/>
                </a:solidFill>
                <a:effectLst/>
                <a:latin typeface="Times New Roman" panose="02020603050405020304" pitchFamily="18" charset="0"/>
                <a:ea typeface="Times New Roman" panose="02020603050405020304" pitchFamily="18" charset="0"/>
              </a:rPr>
              <a:t> </a:t>
            </a:r>
            <a:r>
              <a:rPr lang="es-MX" sz="3600" dirty="0">
                <a:solidFill>
                  <a:srgbClr val="0000FF"/>
                </a:solidFill>
                <a:effectLst/>
                <a:latin typeface="Times New Roman" panose="02020603050405020304" pitchFamily="18" charset="0"/>
                <a:ea typeface="Times New Roman" panose="02020603050405020304" pitchFamily="18" charset="0"/>
              </a:rPr>
              <a:t>4:16)</a:t>
            </a:r>
            <a:r>
              <a:rPr lang="es-MX" sz="3600" dirty="0">
                <a:effectLst/>
                <a:latin typeface="Times New Roman" panose="02020603050405020304" pitchFamily="18" charset="0"/>
                <a:ea typeface="Times New Roman" panose="02020603050405020304" pitchFamily="18" charset="0"/>
              </a:rPr>
              <a:t>.</a:t>
            </a:r>
            <a:r>
              <a:rPr lang="es-MX" sz="1800" b="0" i="0" u="none" strike="noStrike" baseline="0" dirty="0">
                <a:solidFill>
                  <a:srgbClr val="292F33"/>
                </a:solidFill>
                <a:latin typeface="Verdana" panose="020B0604030504040204" pitchFamily="34" charset="0"/>
              </a:rPr>
              <a:t> </a:t>
            </a:r>
            <a:r>
              <a:rPr lang="es-MX" sz="2600" b="0" i="0" u="none" strike="noStrike" baseline="0" dirty="0">
                <a:solidFill>
                  <a:srgbClr val="292F33"/>
                </a:solidFill>
                <a:latin typeface="Verdana" panose="020B0604030504040204" pitchFamily="34" charset="0"/>
              </a:rPr>
              <a:t>de quien todo el cuerpo (estando bien ajustado y unido por la cohesión que las coyunturas proveen), conforme al funcionamiento adecuado de cada miembro, produce el crecimiento del cuerpo para su propia edificación en amor.</a:t>
            </a:r>
            <a:endParaRPr lang="es-NI" sz="4800" dirty="0">
              <a:effectLst/>
              <a:latin typeface="Times New Roman" panose="02020603050405020304" pitchFamily="18" charset="0"/>
              <a:ea typeface="Times New Roman" panose="02020603050405020304" pitchFamily="18" charset="0"/>
            </a:endParaRPr>
          </a:p>
          <a:p>
            <a:endParaRPr lang="es-NI" dirty="0"/>
          </a:p>
        </p:txBody>
      </p:sp>
    </p:spTree>
    <p:extLst>
      <p:ext uri="{BB962C8B-B14F-4D97-AF65-F5344CB8AC3E}">
        <p14:creationId xmlns:p14="http://schemas.microsoft.com/office/powerpoint/2010/main" val="210355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47E932-207A-3EC9-2EB3-8DB8E0E01B58}"/>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8000" dirty="0"/>
          </a:p>
        </p:txBody>
      </p:sp>
      <p:sp>
        <p:nvSpPr>
          <p:cNvPr id="3" name="Marcador de contenido 2">
            <a:extLst>
              <a:ext uri="{FF2B5EF4-FFF2-40B4-BE49-F238E27FC236}">
                <a16:creationId xmlns:a16="http://schemas.microsoft.com/office/drawing/2014/main" id="{EF3B4D1F-4CDD-B565-596B-C77064F5101E}"/>
              </a:ext>
            </a:extLst>
          </p:cNvPr>
          <p:cNvSpPr>
            <a:spLocks noGrp="1"/>
          </p:cNvSpPr>
          <p:nvPr>
            <p:ph idx="1"/>
          </p:nvPr>
        </p:nvSpPr>
        <p:spPr/>
        <p:txBody>
          <a:bodyPr/>
          <a:lstStyle/>
          <a:p>
            <a:pPr algn="ctr"/>
            <a:r>
              <a:rPr lang="es-MX" sz="4800" b="1" dirty="0">
                <a:solidFill>
                  <a:srgbClr val="0000FF"/>
                </a:solidFill>
                <a:effectLst/>
                <a:latin typeface="Times New Roman" panose="02020603050405020304" pitchFamily="18" charset="0"/>
                <a:ea typeface="Times New Roman" panose="02020603050405020304" pitchFamily="18" charset="0"/>
              </a:rPr>
              <a:t>Efesios 4:24</a:t>
            </a:r>
          </a:p>
          <a:p>
            <a:pPr algn="ctr"/>
            <a:r>
              <a:rPr lang="es-MX" sz="4800" b="0" i="0" u="none" strike="noStrike" baseline="0" dirty="0">
                <a:solidFill>
                  <a:srgbClr val="292F33"/>
                </a:solidFill>
                <a:latin typeface="Verdana" panose="020B0604030504040204" pitchFamily="34" charset="0"/>
              </a:rPr>
              <a:t>y os vistáis del nuevo hombre, el cual, en </a:t>
            </a:r>
            <a:r>
              <a:rPr lang="es-MX" sz="4800" b="0" i="1" u="none" strike="noStrike" baseline="0" dirty="0">
                <a:solidFill>
                  <a:srgbClr val="757575"/>
                </a:solidFill>
                <a:latin typeface="Verdana" panose="020B0604030504040204" pitchFamily="34" charset="0"/>
              </a:rPr>
              <a:t>la semejanza de</a:t>
            </a:r>
            <a:r>
              <a:rPr lang="es-MX" sz="4800" b="0" i="0" u="none" strike="noStrike" baseline="0" dirty="0">
                <a:solidFill>
                  <a:srgbClr val="292F33"/>
                </a:solidFill>
                <a:latin typeface="Verdana" panose="020B0604030504040204" pitchFamily="34" charset="0"/>
              </a:rPr>
              <a:t> Dios, ha sido creado en la justicia y santidad de la verdad. </a:t>
            </a:r>
            <a:endParaRPr lang="es-NI" dirty="0"/>
          </a:p>
        </p:txBody>
      </p:sp>
    </p:spTree>
    <p:extLst>
      <p:ext uri="{BB962C8B-B14F-4D97-AF65-F5344CB8AC3E}">
        <p14:creationId xmlns:p14="http://schemas.microsoft.com/office/powerpoint/2010/main" val="254416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065BC7-5EB2-06A5-A99B-2DC3E75E48D1}"/>
              </a:ext>
            </a:extLst>
          </p:cNvPr>
          <p:cNvSpPr>
            <a:spLocks noGrp="1"/>
          </p:cNvSpPr>
          <p:nvPr>
            <p:ph type="title"/>
          </p:nvPr>
        </p:nvSpPr>
        <p:spPr>
          <a:xfrm>
            <a:off x="838200" y="365125"/>
            <a:ext cx="10515600" cy="663575"/>
          </a:xfrm>
        </p:spPr>
        <p:txBody>
          <a:bodyPr>
            <a:normAutofit fontScale="90000"/>
          </a:bodyPr>
          <a:lstStyle/>
          <a:p>
            <a:r>
              <a:rPr lang="es-MX" sz="4400" b="1" u="sng" cap="small" spc="100" dirty="0">
                <a:effectLst/>
                <a:latin typeface="Times New Roman" panose="02020603050405020304" pitchFamily="18" charset="0"/>
                <a:ea typeface="Times New Roman" panose="02020603050405020304" pitchFamily="18" charset="0"/>
              </a:rPr>
              <a:t>El nuevo hombre creado…en la verdad</a:t>
            </a:r>
            <a:endParaRPr lang="es-NI" dirty="0"/>
          </a:p>
        </p:txBody>
      </p:sp>
      <p:sp>
        <p:nvSpPr>
          <p:cNvPr id="3" name="Marcador de contenido 2">
            <a:extLst>
              <a:ext uri="{FF2B5EF4-FFF2-40B4-BE49-F238E27FC236}">
                <a16:creationId xmlns:a16="http://schemas.microsoft.com/office/drawing/2014/main" id="{D69895F8-B2B3-C4D5-42A7-F5BA7991E51A}"/>
              </a:ext>
            </a:extLst>
          </p:cNvPr>
          <p:cNvSpPr>
            <a:spLocks noGrp="1"/>
          </p:cNvSpPr>
          <p:nvPr>
            <p:ph idx="1"/>
          </p:nvPr>
        </p:nvSpPr>
        <p:spPr>
          <a:xfrm>
            <a:off x="838200" y="1247775"/>
            <a:ext cx="10515600" cy="5448300"/>
          </a:xfrm>
        </p:spPr>
        <p:txBody>
          <a:bodyPr>
            <a:normAutofit lnSpcReduction="10000"/>
          </a:bodyPr>
          <a:lstStyle/>
          <a:p>
            <a:pPr algn="just"/>
            <a:r>
              <a:rPr lang="es-MX" sz="1800" dirty="0">
                <a:effectLst/>
                <a:latin typeface="Times New Roman" panose="02020603050405020304" pitchFamily="18" charset="0"/>
                <a:ea typeface="Times New Roman" panose="02020603050405020304" pitchFamily="18" charset="0"/>
              </a:rPr>
              <a:t>¿</a:t>
            </a:r>
            <a:r>
              <a:rPr lang="es-MX" sz="2600" b="1" u="sng" dirty="0">
                <a:effectLst/>
                <a:latin typeface="Times New Roman" panose="02020603050405020304" pitchFamily="18" charset="0"/>
                <a:ea typeface="Times New Roman" panose="02020603050405020304" pitchFamily="18" charset="0"/>
              </a:rPr>
              <a:t>Qué es la verdad</a:t>
            </a:r>
            <a:r>
              <a:rPr lang="es-MX" sz="2600" dirty="0">
                <a:effectLst/>
                <a:latin typeface="Times New Roman" panose="02020603050405020304" pitchFamily="18" charset="0"/>
                <a:ea typeface="Times New Roman" panose="02020603050405020304" pitchFamily="18" charset="0"/>
              </a:rPr>
              <a:t>? (según la carta a los efesios)</a:t>
            </a:r>
            <a:endParaRPr lang="es-NI" sz="2600" dirty="0">
              <a:effectLst/>
              <a:latin typeface="Times New Roman" panose="02020603050405020304" pitchFamily="18" charset="0"/>
              <a:ea typeface="Times New Roman" panose="02020603050405020304" pitchFamily="18" charset="0"/>
            </a:endParaRPr>
          </a:p>
          <a:p>
            <a:pPr algn="just"/>
            <a:r>
              <a:rPr lang="es-MX" sz="2600" dirty="0">
                <a:effectLst/>
                <a:latin typeface="Times New Roman" panose="02020603050405020304" pitchFamily="18" charset="0"/>
                <a:ea typeface="Times New Roman" panose="02020603050405020304" pitchFamily="18" charset="0"/>
              </a:rPr>
              <a:t>La verdad, según la carta, tiene un rico significado que es muy fácil de entender.</a:t>
            </a:r>
            <a:endParaRPr lang="es-NI" sz="2600" dirty="0">
              <a:effectLst/>
              <a:latin typeface="Times New Roman" panose="02020603050405020304" pitchFamily="18" charset="0"/>
              <a:ea typeface="Times New Roman" panose="02020603050405020304" pitchFamily="18" charset="0"/>
            </a:endParaRPr>
          </a:p>
          <a:p>
            <a:pPr indent="449580" algn="just"/>
            <a:r>
              <a:rPr lang="es-MX" sz="2600" dirty="0">
                <a:solidFill>
                  <a:srgbClr val="0000FF"/>
                </a:solidFill>
                <a:effectLst/>
                <a:latin typeface="Times New Roman" panose="02020603050405020304" pitchFamily="18" charset="0"/>
                <a:ea typeface="Times New Roman" panose="02020603050405020304" pitchFamily="18" charset="0"/>
              </a:rPr>
              <a:t>4:21</a:t>
            </a:r>
            <a:r>
              <a:rPr lang="es-MX" sz="2600" dirty="0">
                <a:effectLst/>
                <a:latin typeface="Times New Roman" panose="02020603050405020304" pitchFamily="18" charset="0"/>
                <a:ea typeface="Times New Roman" panose="02020603050405020304" pitchFamily="18" charset="0"/>
              </a:rPr>
              <a:t> “La verdad está en Jesús” (Cristo la trajo del cielo </a:t>
            </a:r>
            <a:r>
              <a:rPr lang="es-MX" sz="2600" dirty="0">
                <a:solidFill>
                  <a:srgbClr val="0000FF"/>
                </a:solidFill>
                <a:effectLst/>
                <a:latin typeface="Times New Roman" panose="02020603050405020304" pitchFamily="18" charset="0"/>
                <a:ea typeface="Times New Roman" panose="02020603050405020304" pitchFamily="18" charset="0"/>
              </a:rPr>
              <a:t>(Juan 1:17)</a:t>
            </a:r>
            <a:r>
              <a:rPr lang="es-MX" sz="2600" dirty="0">
                <a:effectLst/>
                <a:latin typeface="Times New Roman" panose="02020603050405020304" pitchFamily="18" charset="0"/>
                <a:ea typeface="Times New Roman" panose="02020603050405020304" pitchFamily="18" charset="0"/>
              </a:rPr>
              <a:t>; Él  es la verdad </a:t>
            </a:r>
            <a:r>
              <a:rPr lang="es-MX" sz="2600" dirty="0">
                <a:solidFill>
                  <a:srgbClr val="0000FF"/>
                </a:solidFill>
                <a:effectLst/>
                <a:latin typeface="Times New Roman" panose="02020603050405020304" pitchFamily="18" charset="0"/>
                <a:ea typeface="Times New Roman" panose="02020603050405020304" pitchFamily="18" charset="0"/>
              </a:rPr>
              <a:t>(Juan 14:6)</a:t>
            </a:r>
            <a:endParaRPr lang="es-NI" sz="2600" dirty="0">
              <a:effectLst/>
              <a:latin typeface="Times New Roman" panose="02020603050405020304" pitchFamily="18" charset="0"/>
              <a:ea typeface="Times New Roman" panose="02020603050405020304" pitchFamily="18" charset="0"/>
            </a:endParaRPr>
          </a:p>
          <a:p>
            <a:pPr indent="449580" algn="just"/>
            <a:r>
              <a:rPr lang="es-MX" sz="2600" dirty="0">
                <a:solidFill>
                  <a:srgbClr val="0000FF"/>
                </a:solidFill>
                <a:effectLst/>
                <a:latin typeface="Times New Roman" panose="02020603050405020304" pitchFamily="18" charset="0"/>
                <a:ea typeface="Times New Roman" panose="02020603050405020304" pitchFamily="18" charset="0"/>
              </a:rPr>
              <a:t>1:13</a:t>
            </a:r>
            <a:r>
              <a:rPr lang="es-MX" sz="2600" dirty="0">
                <a:effectLst/>
                <a:latin typeface="Times New Roman" panose="02020603050405020304" pitchFamily="18" charset="0"/>
                <a:ea typeface="Times New Roman" panose="02020603050405020304" pitchFamily="18" charset="0"/>
              </a:rPr>
              <a:t> “La verdad es el evangelio” (Las buenas nuevas anunciadas por Jesús a los efesios </a:t>
            </a:r>
            <a:r>
              <a:rPr lang="es-MX" sz="2600" dirty="0">
                <a:solidFill>
                  <a:srgbClr val="0000FF"/>
                </a:solidFill>
                <a:effectLst/>
                <a:latin typeface="Times New Roman" panose="02020603050405020304" pitchFamily="18" charset="0"/>
                <a:ea typeface="Times New Roman" panose="02020603050405020304" pitchFamily="18" charset="0"/>
              </a:rPr>
              <a:t>(2:17)</a:t>
            </a:r>
            <a:endParaRPr lang="es-NI" sz="2600" dirty="0">
              <a:effectLst/>
              <a:latin typeface="Times New Roman" panose="02020603050405020304" pitchFamily="18" charset="0"/>
              <a:ea typeface="Times New Roman" panose="02020603050405020304" pitchFamily="18" charset="0"/>
            </a:endParaRPr>
          </a:p>
          <a:p>
            <a:pPr indent="449580" algn="just"/>
            <a:r>
              <a:rPr lang="es-MX" sz="2600" dirty="0">
                <a:solidFill>
                  <a:srgbClr val="0000FF"/>
                </a:solidFill>
                <a:effectLst/>
                <a:latin typeface="Times New Roman" panose="02020603050405020304" pitchFamily="18" charset="0"/>
                <a:ea typeface="Times New Roman" panose="02020603050405020304" pitchFamily="18" charset="0"/>
              </a:rPr>
              <a:t>4:15</a:t>
            </a:r>
            <a:r>
              <a:rPr lang="es-MX" sz="2600" dirty="0">
                <a:effectLst/>
                <a:latin typeface="Times New Roman" panose="02020603050405020304" pitchFamily="18" charset="0"/>
                <a:ea typeface="Times New Roman" panose="02020603050405020304" pitchFamily="18" charset="0"/>
              </a:rPr>
              <a:t> “Siguiendo la verdad en amor” (El amor motivación básica conectiva hacia la verdad) </a:t>
            </a:r>
            <a:endParaRPr lang="es-NI" sz="2600" dirty="0">
              <a:effectLst/>
              <a:latin typeface="Times New Roman" panose="02020603050405020304" pitchFamily="18" charset="0"/>
              <a:ea typeface="Times New Roman" panose="02020603050405020304" pitchFamily="18" charset="0"/>
            </a:endParaRPr>
          </a:p>
          <a:p>
            <a:pPr indent="449580" algn="just"/>
            <a:r>
              <a:rPr lang="es-MX" sz="2600" dirty="0">
                <a:solidFill>
                  <a:srgbClr val="0000FF"/>
                </a:solidFill>
                <a:effectLst/>
                <a:latin typeface="Times New Roman" panose="02020603050405020304" pitchFamily="18" charset="0"/>
                <a:ea typeface="Times New Roman" panose="02020603050405020304" pitchFamily="18" charset="0"/>
              </a:rPr>
              <a:t>4:25</a:t>
            </a:r>
            <a:r>
              <a:rPr lang="es-MX" sz="2600" dirty="0">
                <a:effectLst/>
                <a:latin typeface="Times New Roman" panose="02020603050405020304" pitchFamily="18" charset="0"/>
                <a:ea typeface="Times New Roman" panose="02020603050405020304" pitchFamily="18" charset="0"/>
              </a:rPr>
              <a:t> “Hablad verdad” (Para edificación </a:t>
            </a:r>
            <a:r>
              <a:rPr lang="es-MX" sz="2600" dirty="0">
                <a:solidFill>
                  <a:srgbClr val="0000FF"/>
                </a:solidFill>
                <a:effectLst/>
                <a:latin typeface="Times New Roman" panose="02020603050405020304" pitchFamily="18" charset="0"/>
                <a:ea typeface="Times New Roman" panose="02020603050405020304" pitchFamily="18" charset="0"/>
              </a:rPr>
              <a:t>4:29; Lucas 6:45</a:t>
            </a:r>
            <a:r>
              <a:rPr lang="es-MX" sz="2600" dirty="0">
                <a:effectLst/>
                <a:latin typeface="Times New Roman" panose="02020603050405020304" pitchFamily="18" charset="0"/>
                <a:ea typeface="Times New Roman" panose="02020603050405020304" pitchFamily="18" charset="0"/>
              </a:rPr>
              <a:t>)</a:t>
            </a:r>
            <a:endParaRPr lang="es-NI" sz="2600" dirty="0">
              <a:effectLst/>
              <a:latin typeface="Times New Roman" panose="02020603050405020304" pitchFamily="18" charset="0"/>
              <a:ea typeface="Times New Roman" panose="02020603050405020304" pitchFamily="18" charset="0"/>
            </a:endParaRPr>
          </a:p>
          <a:p>
            <a:pPr indent="449580" algn="just"/>
            <a:r>
              <a:rPr lang="es-MX" sz="2600" dirty="0">
                <a:solidFill>
                  <a:srgbClr val="0000FF"/>
                </a:solidFill>
                <a:effectLst/>
                <a:latin typeface="Times New Roman" panose="02020603050405020304" pitchFamily="18" charset="0"/>
                <a:ea typeface="Times New Roman" panose="02020603050405020304" pitchFamily="18" charset="0"/>
              </a:rPr>
              <a:t>5:9</a:t>
            </a:r>
            <a:r>
              <a:rPr lang="es-MX" sz="2600" dirty="0">
                <a:effectLst/>
                <a:latin typeface="Times New Roman" panose="02020603050405020304" pitchFamily="18" charset="0"/>
                <a:ea typeface="Times New Roman" panose="02020603050405020304" pitchFamily="18" charset="0"/>
              </a:rPr>
              <a:t>   “El fruto del Espíritu es (está) en toda…verdad” (El fruto (santidad) se funda en la verdad)</a:t>
            </a:r>
            <a:endParaRPr lang="es-NI" sz="2600" dirty="0">
              <a:effectLst/>
              <a:latin typeface="Times New Roman" panose="02020603050405020304" pitchFamily="18" charset="0"/>
              <a:ea typeface="Times New Roman" panose="02020603050405020304" pitchFamily="18" charset="0"/>
            </a:endParaRPr>
          </a:p>
          <a:p>
            <a:pPr indent="449580" algn="just"/>
            <a:r>
              <a:rPr lang="es-MX" sz="2600" dirty="0">
                <a:solidFill>
                  <a:srgbClr val="0000FF"/>
                </a:solidFill>
                <a:effectLst/>
                <a:latin typeface="Times New Roman" panose="02020603050405020304" pitchFamily="18" charset="0"/>
                <a:ea typeface="Times New Roman" panose="02020603050405020304" pitchFamily="18" charset="0"/>
              </a:rPr>
              <a:t>6:14</a:t>
            </a:r>
            <a:r>
              <a:rPr lang="es-MX" sz="2600" dirty="0">
                <a:effectLst/>
                <a:latin typeface="Times New Roman" panose="02020603050405020304" pitchFamily="18" charset="0"/>
                <a:ea typeface="Times New Roman" panose="02020603050405020304" pitchFamily="18" charset="0"/>
              </a:rPr>
              <a:t> “Ceñidos vuestros lomos con la verdad” (Recurso único de protección contra el diablo)</a:t>
            </a:r>
            <a:endParaRPr lang="es-NI" sz="2600" dirty="0">
              <a:effectLst/>
              <a:latin typeface="Times New Roman" panose="02020603050405020304" pitchFamily="18" charset="0"/>
              <a:ea typeface="Times New Roman" panose="02020603050405020304" pitchFamily="18" charset="0"/>
            </a:endParaRPr>
          </a:p>
          <a:p>
            <a:endParaRPr lang="es-NI" dirty="0"/>
          </a:p>
        </p:txBody>
      </p:sp>
    </p:spTree>
    <p:extLst>
      <p:ext uri="{BB962C8B-B14F-4D97-AF65-F5344CB8AC3E}">
        <p14:creationId xmlns:p14="http://schemas.microsoft.com/office/powerpoint/2010/main" val="361170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4F1D5C-448D-ECB3-2D66-7A0C4C6AA5CB}"/>
              </a:ext>
            </a:extLst>
          </p:cNvPr>
          <p:cNvSpPr>
            <a:spLocks noGrp="1"/>
          </p:cNvSpPr>
          <p:nvPr>
            <p:ph type="title"/>
          </p:nvPr>
        </p:nvSpPr>
        <p:spPr/>
        <p:txBody>
          <a:bodyPr/>
          <a:lstStyle/>
          <a:p>
            <a:endParaRPr lang="es-NI"/>
          </a:p>
        </p:txBody>
      </p:sp>
      <p:pic>
        <p:nvPicPr>
          <p:cNvPr id="5" name="Marcador de contenido 4">
            <a:extLst>
              <a:ext uri="{FF2B5EF4-FFF2-40B4-BE49-F238E27FC236}">
                <a16:creationId xmlns:a16="http://schemas.microsoft.com/office/drawing/2014/main" id="{9D97949D-680B-2EEE-8AC4-59DD308E27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74" y="0"/>
            <a:ext cx="12258674" cy="6858000"/>
          </a:xfrm>
        </p:spPr>
      </p:pic>
      <p:sp>
        <p:nvSpPr>
          <p:cNvPr id="6" name="Rectángulo 5">
            <a:extLst>
              <a:ext uri="{FF2B5EF4-FFF2-40B4-BE49-F238E27FC236}">
                <a16:creationId xmlns:a16="http://schemas.microsoft.com/office/drawing/2014/main" id="{CB80F78A-9D11-324A-0956-75146B4CC9BA}"/>
              </a:ext>
            </a:extLst>
          </p:cNvPr>
          <p:cNvSpPr/>
          <p:nvPr/>
        </p:nvSpPr>
        <p:spPr>
          <a:xfrm>
            <a:off x="1047750" y="1276350"/>
            <a:ext cx="3857625" cy="92392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NI" sz="3600" dirty="0"/>
              <a:t>EFESIOS 4:22</a:t>
            </a:r>
          </a:p>
        </p:txBody>
      </p:sp>
      <p:sp>
        <p:nvSpPr>
          <p:cNvPr id="7" name="Rectángulo 6">
            <a:extLst>
              <a:ext uri="{FF2B5EF4-FFF2-40B4-BE49-F238E27FC236}">
                <a16:creationId xmlns:a16="http://schemas.microsoft.com/office/drawing/2014/main" id="{D48B0F9C-8CF6-3E29-D1F3-ED814905E92C}"/>
              </a:ext>
            </a:extLst>
          </p:cNvPr>
          <p:cNvSpPr/>
          <p:nvPr/>
        </p:nvSpPr>
        <p:spPr>
          <a:xfrm>
            <a:off x="1047750" y="5153025"/>
            <a:ext cx="4943475" cy="42862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NI"/>
          </a:p>
        </p:txBody>
      </p:sp>
    </p:spTree>
    <p:extLst>
      <p:ext uri="{BB962C8B-B14F-4D97-AF65-F5344CB8AC3E}">
        <p14:creationId xmlns:p14="http://schemas.microsoft.com/office/powerpoint/2010/main" val="12371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6584FB-2BB1-124B-E770-87265CF40F2E}"/>
              </a:ext>
            </a:extLst>
          </p:cNvPr>
          <p:cNvSpPr>
            <a:spLocks noGrp="1"/>
          </p:cNvSpPr>
          <p:nvPr>
            <p:ph type="ctrTitle"/>
          </p:nvPr>
        </p:nvSpPr>
        <p:spPr>
          <a:xfrm>
            <a:off x="133350" y="419100"/>
            <a:ext cx="11868150" cy="1038225"/>
          </a:xfrm>
        </p:spPr>
        <p:txBody>
          <a:bodyPr>
            <a:noAutofit/>
          </a:bodyPr>
          <a:lstStyle/>
          <a:p>
            <a:r>
              <a:rPr lang="es-MX" sz="4400" b="1" u="sng" cap="small" spc="100" dirty="0">
                <a:effectLst/>
                <a:latin typeface="Times New Roman" panose="02020603050405020304" pitchFamily="18" charset="0"/>
                <a:ea typeface="Times New Roman" panose="02020603050405020304" pitchFamily="18" charset="0"/>
              </a:rPr>
              <a:t>El nuevo hombre creado…en la verdad</a:t>
            </a:r>
            <a:endParaRPr lang="es-NI" sz="4400" dirty="0"/>
          </a:p>
        </p:txBody>
      </p:sp>
      <p:sp>
        <p:nvSpPr>
          <p:cNvPr id="3" name="Subtítulo 2">
            <a:extLst>
              <a:ext uri="{FF2B5EF4-FFF2-40B4-BE49-F238E27FC236}">
                <a16:creationId xmlns:a16="http://schemas.microsoft.com/office/drawing/2014/main" id="{030007AE-C050-D02C-DB04-ED2A10F36D3C}"/>
              </a:ext>
            </a:extLst>
          </p:cNvPr>
          <p:cNvSpPr>
            <a:spLocks noGrp="1"/>
          </p:cNvSpPr>
          <p:nvPr>
            <p:ph type="subTitle" idx="1"/>
          </p:nvPr>
        </p:nvSpPr>
        <p:spPr>
          <a:xfrm>
            <a:off x="409575" y="1752600"/>
            <a:ext cx="11430000" cy="4686300"/>
          </a:xfrm>
        </p:spPr>
        <p:txBody>
          <a:bodyPr>
            <a:normAutofit/>
          </a:bodyPr>
          <a:lstStyle/>
          <a:p>
            <a:pPr algn="just"/>
            <a:r>
              <a:rPr lang="es-MX" sz="3600" dirty="0">
                <a:effectLst/>
                <a:latin typeface="Times New Roman" panose="02020603050405020304" pitchFamily="18" charset="0"/>
                <a:ea typeface="Times New Roman" panose="02020603050405020304" pitchFamily="18" charset="0"/>
              </a:rPr>
              <a:t>El nuevo hombre de la carta a los efesios debería de ser un concepto muy fuerte en la mente de los creyentes, </a:t>
            </a:r>
          </a:p>
          <a:p>
            <a:pPr algn="just"/>
            <a:r>
              <a:rPr lang="es-MX" sz="3600" dirty="0">
                <a:effectLst/>
                <a:latin typeface="Times New Roman" panose="02020603050405020304" pitchFamily="18" charset="0"/>
                <a:ea typeface="Times New Roman" panose="02020603050405020304" pitchFamily="18" charset="0"/>
              </a:rPr>
              <a:t>Hermanos , hay que entender que es lo que Pablo nos enseña acerca del nuevo hombre y entenderlo muy bien; </a:t>
            </a:r>
          </a:p>
          <a:p>
            <a:pPr algn="just"/>
            <a:r>
              <a:rPr lang="es-MX" sz="3600" dirty="0">
                <a:effectLst/>
                <a:latin typeface="Times New Roman" panose="02020603050405020304" pitchFamily="18" charset="0"/>
                <a:ea typeface="Times New Roman" panose="02020603050405020304" pitchFamily="18" charset="0"/>
              </a:rPr>
              <a:t>Hermanos si no tenemos un claro entendimiento sobre el asunto del nuevo hombre no podemos ser ese nuevo hombre.</a:t>
            </a:r>
            <a:endParaRPr lang="es-NI" sz="4400" dirty="0"/>
          </a:p>
        </p:txBody>
      </p:sp>
    </p:spTree>
    <p:extLst>
      <p:ext uri="{BB962C8B-B14F-4D97-AF65-F5344CB8AC3E}">
        <p14:creationId xmlns:p14="http://schemas.microsoft.com/office/powerpoint/2010/main" val="112901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E7FCF1-E067-9737-F065-7F938328CF7D}"/>
              </a:ext>
            </a:extLst>
          </p:cNvPr>
          <p:cNvSpPr>
            <a:spLocks noGrp="1"/>
          </p:cNvSpPr>
          <p:nvPr>
            <p:ph type="title"/>
          </p:nvPr>
        </p:nvSpPr>
        <p:spPr/>
        <p:txBody>
          <a:bodyPr>
            <a:normAutofit/>
          </a:bodyPr>
          <a:lstStyle/>
          <a:p>
            <a:r>
              <a:rPr lang="es-MX" sz="4000" b="1" u="sng" cap="small" spc="100" dirty="0">
                <a:effectLst/>
                <a:latin typeface="Times New Roman" panose="02020603050405020304" pitchFamily="18" charset="0"/>
                <a:ea typeface="Times New Roman" panose="02020603050405020304" pitchFamily="18" charset="0"/>
              </a:rPr>
              <a:t>El nuevo hombre creado…en la verdad</a:t>
            </a:r>
            <a:endParaRPr lang="es-NI" sz="4000" dirty="0"/>
          </a:p>
        </p:txBody>
      </p:sp>
      <p:sp>
        <p:nvSpPr>
          <p:cNvPr id="3" name="Marcador de contenido 2">
            <a:extLst>
              <a:ext uri="{FF2B5EF4-FFF2-40B4-BE49-F238E27FC236}">
                <a16:creationId xmlns:a16="http://schemas.microsoft.com/office/drawing/2014/main" id="{A622D27B-DF69-9AC5-5372-04096EFA282F}"/>
              </a:ext>
            </a:extLst>
          </p:cNvPr>
          <p:cNvSpPr>
            <a:spLocks noGrp="1"/>
          </p:cNvSpPr>
          <p:nvPr>
            <p:ph idx="1"/>
          </p:nvPr>
        </p:nvSpPr>
        <p:spPr/>
        <p:txBody>
          <a:bodyPr>
            <a:normAutofit/>
          </a:bodyPr>
          <a:lstStyle/>
          <a:p>
            <a:pPr algn="just"/>
            <a:r>
              <a:rPr lang="es-MX" sz="3600" dirty="0">
                <a:effectLst/>
                <a:latin typeface="Times New Roman" panose="02020603050405020304" pitchFamily="18" charset="0"/>
                <a:ea typeface="Times New Roman" panose="02020603050405020304" pitchFamily="18" charset="0"/>
              </a:rPr>
              <a:t>Efesios nos manda que nos vistamos del nuevo hombre; pero si no sabemos en que consiste ese nuevo hombre es imposible que cumplamos con ese mandamiento.</a:t>
            </a:r>
          </a:p>
          <a:p>
            <a:pPr algn="just"/>
            <a:r>
              <a:rPr lang="es-MX" sz="3600" dirty="0">
                <a:effectLst/>
                <a:latin typeface="Times New Roman" panose="02020603050405020304" pitchFamily="18" charset="0"/>
                <a:ea typeface="Times New Roman" panose="02020603050405020304" pitchFamily="18" charset="0"/>
              </a:rPr>
              <a:t>Dios quiere que seamos nuevo hombre; pero este nuevo hombre debe ser según Dios, de otra manera no le será agradable.</a:t>
            </a:r>
            <a:endParaRPr lang="es-NI" sz="8000" dirty="0"/>
          </a:p>
        </p:txBody>
      </p:sp>
    </p:spTree>
    <p:extLst>
      <p:ext uri="{BB962C8B-B14F-4D97-AF65-F5344CB8AC3E}">
        <p14:creationId xmlns:p14="http://schemas.microsoft.com/office/powerpoint/2010/main" val="89773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4CC006-7964-11EB-3356-6BD66EFB15A3}"/>
              </a:ext>
            </a:extLst>
          </p:cNvPr>
          <p:cNvSpPr>
            <a:spLocks noGrp="1"/>
          </p:cNvSpPr>
          <p:nvPr>
            <p:ph type="title"/>
          </p:nvPr>
        </p:nvSpPr>
        <p:spPr/>
        <p:txBody>
          <a:bodyPr>
            <a:normAutofit/>
          </a:bodyPr>
          <a:lstStyle/>
          <a:p>
            <a:r>
              <a:rPr lang="es-MX" sz="3200" b="1" u="sng" cap="small" spc="100" dirty="0">
                <a:effectLst/>
                <a:latin typeface="Times New Roman" panose="02020603050405020304" pitchFamily="18" charset="0"/>
                <a:ea typeface="Times New Roman" panose="02020603050405020304" pitchFamily="18" charset="0"/>
              </a:rPr>
              <a:t>El nuevo hombre creado…en la verdad</a:t>
            </a:r>
            <a:endParaRPr lang="es-NI" sz="3200" dirty="0"/>
          </a:p>
        </p:txBody>
      </p:sp>
      <p:sp>
        <p:nvSpPr>
          <p:cNvPr id="3" name="Marcador de contenido 2">
            <a:extLst>
              <a:ext uri="{FF2B5EF4-FFF2-40B4-BE49-F238E27FC236}">
                <a16:creationId xmlns:a16="http://schemas.microsoft.com/office/drawing/2014/main" id="{92726F68-F611-BDF1-2456-507D2DCC1CCE}"/>
              </a:ext>
            </a:extLst>
          </p:cNvPr>
          <p:cNvSpPr>
            <a:spLocks noGrp="1"/>
          </p:cNvSpPr>
          <p:nvPr>
            <p:ph idx="1"/>
          </p:nvPr>
        </p:nvSpPr>
        <p:spPr>
          <a:xfrm>
            <a:off x="752475" y="1778000"/>
            <a:ext cx="10515600" cy="4351338"/>
          </a:xfrm>
        </p:spPr>
        <p:txBody>
          <a:bodyPr>
            <a:normAutofit lnSpcReduction="10000"/>
          </a:bodyPr>
          <a:lstStyle/>
          <a:p>
            <a:pPr algn="just"/>
            <a:r>
              <a:rPr lang="es-MX" sz="4000" dirty="0">
                <a:effectLst/>
                <a:latin typeface="Times New Roman" panose="02020603050405020304" pitchFamily="18" charset="0"/>
                <a:ea typeface="Times New Roman" panose="02020603050405020304" pitchFamily="18" charset="0"/>
              </a:rPr>
              <a:t>No ser como yo me lo imagino, no al tanteo, sino como Dios quiere, según lo describe </a:t>
            </a:r>
          </a:p>
          <a:p>
            <a:pPr algn="just"/>
            <a:r>
              <a:rPr lang="es-MX" sz="4000" dirty="0">
                <a:solidFill>
                  <a:srgbClr val="0000FF"/>
                </a:solidFill>
                <a:effectLst/>
                <a:latin typeface="Times New Roman" panose="02020603050405020304" pitchFamily="18" charset="0"/>
                <a:ea typeface="Times New Roman" panose="02020603050405020304" pitchFamily="18" charset="0"/>
              </a:rPr>
              <a:t>Efesios 4:24</a:t>
            </a:r>
            <a:r>
              <a:rPr lang="es-MX" sz="4000" dirty="0">
                <a:effectLst/>
                <a:latin typeface="Times New Roman" panose="02020603050405020304" pitchFamily="18" charset="0"/>
                <a:ea typeface="Times New Roman" panose="02020603050405020304" pitchFamily="18" charset="0"/>
              </a:rPr>
              <a:t>.</a:t>
            </a:r>
            <a:r>
              <a:rPr lang="es-MX" dirty="0"/>
              <a:t> </a:t>
            </a:r>
            <a:r>
              <a:rPr lang="es-MX" sz="3600" dirty="0"/>
              <a:t>y os vistáis del nuevo hombre, el cual, en </a:t>
            </a:r>
            <a:r>
              <a:rPr lang="es-MX" sz="3600" i="1" dirty="0"/>
              <a:t>la semejanza de</a:t>
            </a:r>
            <a:r>
              <a:rPr lang="es-MX" sz="3600" dirty="0"/>
              <a:t> Dios, ha sido creado en la justicia y santidad de la verdad.</a:t>
            </a:r>
            <a:endParaRPr lang="es-MX" sz="4800" dirty="0">
              <a:effectLst/>
              <a:latin typeface="Times New Roman" panose="02020603050405020304" pitchFamily="18" charset="0"/>
              <a:ea typeface="Times New Roman" panose="02020603050405020304" pitchFamily="18" charset="0"/>
            </a:endParaRPr>
          </a:p>
          <a:p>
            <a:pPr algn="just"/>
            <a:r>
              <a:rPr lang="es-MX" sz="3600" dirty="0">
                <a:effectLst/>
                <a:latin typeface="Times New Roman" panose="02020603050405020304" pitchFamily="18" charset="0"/>
                <a:ea typeface="Times New Roman" panose="02020603050405020304" pitchFamily="18" charset="0"/>
              </a:rPr>
              <a:t>Ese nuevo hombre es creado en conformidad a Dios, quiere decir que ese nuevo hombre lo ha creado Dios según su mente, según su designio, según su proyecto.</a:t>
            </a:r>
            <a:endParaRPr lang="es-NI" sz="3600" dirty="0">
              <a:effectLst/>
              <a:latin typeface="Times New Roman" panose="02020603050405020304" pitchFamily="18" charset="0"/>
              <a:ea typeface="Times New Roman" panose="02020603050405020304" pitchFamily="18" charset="0"/>
            </a:endParaRPr>
          </a:p>
          <a:p>
            <a:pPr algn="just"/>
            <a:endParaRPr lang="es-NI" sz="5400" dirty="0"/>
          </a:p>
        </p:txBody>
      </p:sp>
    </p:spTree>
    <p:extLst>
      <p:ext uri="{BB962C8B-B14F-4D97-AF65-F5344CB8AC3E}">
        <p14:creationId xmlns:p14="http://schemas.microsoft.com/office/powerpoint/2010/main" val="31741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80347-5D21-4925-5B58-39376DE8347B}"/>
              </a:ext>
            </a:extLst>
          </p:cNvPr>
          <p:cNvSpPr>
            <a:spLocks noGrp="1"/>
          </p:cNvSpPr>
          <p:nvPr>
            <p:ph type="title"/>
          </p:nvPr>
        </p:nvSpPr>
        <p:spPr>
          <a:xfrm>
            <a:off x="838200" y="365126"/>
            <a:ext cx="10515600" cy="596900"/>
          </a:xfrm>
        </p:spPr>
        <p:txBody>
          <a:bodyPr>
            <a:normAutofit fontScale="90000"/>
          </a:bodyPr>
          <a:lstStyle/>
          <a:p>
            <a:r>
              <a:rPr lang="es-MX" sz="4400" b="1" u="sng" cap="small" spc="100" dirty="0">
                <a:effectLst/>
                <a:latin typeface="Times New Roman" panose="02020603050405020304" pitchFamily="18" charset="0"/>
                <a:ea typeface="Times New Roman" panose="02020603050405020304" pitchFamily="18" charset="0"/>
              </a:rPr>
              <a:t>El nuevo hombre creado…en la verdad</a:t>
            </a:r>
            <a:endParaRPr lang="es-NI" dirty="0"/>
          </a:p>
        </p:txBody>
      </p:sp>
      <p:sp>
        <p:nvSpPr>
          <p:cNvPr id="3" name="Marcador de contenido 2">
            <a:extLst>
              <a:ext uri="{FF2B5EF4-FFF2-40B4-BE49-F238E27FC236}">
                <a16:creationId xmlns:a16="http://schemas.microsoft.com/office/drawing/2014/main" id="{2BED26C7-888D-466C-8A8C-814684376DF6}"/>
              </a:ext>
            </a:extLst>
          </p:cNvPr>
          <p:cNvSpPr>
            <a:spLocks noGrp="1"/>
          </p:cNvSpPr>
          <p:nvPr>
            <p:ph idx="1"/>
          </p:nvPr>
        </p:nvSpPr>
        <p:spPr>
          <a:xfrm>
            <a:off x="485775" y="1200150"/>
            <a:ext cx="10868025" cy="5429249"/>
          </a:xfrm>
        </p:spPr>
        <p:txBody>
          <a:bodyPr>
            <a:normAutofit/>
          </a:bodyPr>
          <a:lstStyle/>
          <a:p>
            <a:pPr algn="just"/>
            <a:r>
              <a:rPr lang="es-MX" sz="3600" dirty="0">
                <a:effectLst/>
                <a:latin typeface="Times New Roman" panose="02020603050405020304" pitchFamily="18" charset="0"/>
                <a:ea typeface="Times New Roman" panose="02020603050405020304" pitchFamily="18" charset="0"/>
              </a:rPr>
              <a:t>Una persona puede pensar que es muy buena gente, y decir que ahora tiene una nueva manera de vivir dejando de hacer lo que a ella le parece que es malo, </a:t>
            </a:r>
          </a:p>
          <a:p>
            <a:pPr algn="just"/>
            <a:r>
              <a:rPr lang="es-MX" sz="3600" dirty="0">
                <a:latin typeface="Times New Roman" panose="02020603050405020304" pitchFamily="18" charset="0"/>
                <a:ea typeface="Times New Roman" panose="02020603050405020304" pitchFamily="18" charset="0"/>
              </a:rPr>
              <a:t>P</a:t>
            </a:r>
            <a:r>
              <a:rPr lang="es-MX" sz="3600" dirty="0">
                <a:effectLst/>
                <a:latin typeface="Times New Roman" panose="02020603050405020304" pitchFamily="18" charset="0"/>
                <a:ea typeface="Times New Roman" panose="02020603050405020304" pitchFamily="18" charset="0"/>
              </a:rPr>
              <a:t>ero el problema es que no consulta a Dios; no busca en el Nuevo Testamento para conocer sobre el nuevo hombre, que Dios quiere que sea.</a:t>
            </a:r>
          </a:p>
          <a:p>
            <a:pPr algn="just"/>
            <a:r>
              <a:rPr lang="es-MX" sz="3600" dirty="0">
                <a:effectLst/>
                <a:latin typeface="Times New Roman" panose="02020603050405020304" pitchFamily="18" charset="0"/>
                <a:ea typeface="Times New Roman" panose="02020603050405020304" pitchFamily="18" charset="0"/>
              </a:rPr>
              <a:t> No estudia su biblia no la escrudiña Juan 5:39</a:t>
            </a:r>
            <a:r>
              <a:rPr lang="es-MX" sz="1800" b="0" i="0" u="none" strike="noStrike" baseline="0" dirty="0">
                <a:solidFill>
                  <a:srgbClr val="DA3737"/>
                </a:solidFill>
                <a:latin typeface="Verdana" panose="020B0604030504040204" pitchFamily="34" charset="0"/>
              </a:rPr>
              <a:t> </a:t>
            </a:r>
            <a:r>
              <a:rPr lang="es-MX" sz="3200" b="0" i="0" u="none" strike="noStrike" baseline="0" dirty="0">
                <a:solidFill>
                  <a:srgbClr val="DA3737"/>
                </a:solidFill>
                <a:latin typeface="Verdana" panose="020B0604030504040204" pitchFamily="34" charset="0"/>
              </a:rPr>
              <a:t>Examináis las Escrituras porque vosotros pensáis que en ellas tenéis vida eterna; y </a:t>
            </a:r>
            <a:r>
              <a:rPr lang="es-MX" sz="3200" b="1" i="0" u="none" strike="noStrike" baseline="0" dirty="0">
                <a:solidFill>
                  <a:srgbClr val="DA3737"/>
                </a:solidFill>
                <a:latin typeface="Verdana" panose="020B0604030504040204" pitchFamily="34" charset="0"/>
              </a:rPr>
              <a:t>ellas son las que dan testimonio de mí;</a:t>
            </a:r>
            <a:r>
              <a:rPr lang="es-MX" sz="3200" b="1" i="0" u="none" strike="noStrike" baseline="0" dirty="0">
                <a:solidFill>
                  <a:srgbClr val="292F33"/>
                </a:solidFill>
                <a:latin typeface="Verdana" panose="020B0604030504040204" pitchFamily="34" charset="0"/>
              </a:rPr>
              <a:t> </a:t>
            </a:r>
            <a:endParaRPr lang="es-NI" sz="4800" b="1" dirty="0"/>
          </a:p>
        </p:txBody>
      </p:sp>
    </p:spTree>
    <p:extLst>
      <p:ext uri="{BB962C8B-B14F-4D97-AF65-F5344CB8AC3E}">
        <p14:creationId xmlns:p14="http://schemas.microsoft.com/office/powerpoint/2010/main" val="276392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8C4044-1F68-B0E1-F261-25E35B828EF9}"/>
              </a:ext>
            </a:extLst>
          </p:cNvPr>
          <p:cNvSpPr>
            <a:spLocks noGrp="1"/>
          </p:cNvSpPr>
          <p:nvPr>
            <p:ph type="title"/>
          </p:nvPr>
        </p:nvSpPr>
        <p:spPr/>
        <p:txBody>
          <a:bodyPr>
            <a:normAutofit/>
          </a:bodyPr>
          <a:lstStyle/>
          <a:p>
            <a:r>
              <a:rPr lang="es-MX" sz="3600" b="1" u="sng" cap="small" spc="100" dirty="0">
                <a:effectLst/>
                <a:latin typeface="Times New Roman" panose="02020603050405020304" pitchFamily="18" charset="0"/>
                <a:ea typeface="Times New Roman" panose="02020603050405020304" pitchFamily="18" charset="0"/>
              </a:rPr>
              <a:t>El nuevo hombre creado…en la verdad</a:t>
            </a:r>
            <a:endParaRPr lang="es-NI" sz="3600" dirty="0"/>
          </a:p>
        </p:txBody>
      </p:sp>
      <p:sp>
        <p:nvSpPr>
          <p:cNvPr id="3" name="Marcador de contenido 2">
            <a:extLst>
              <a:ext uri="{FF2B5EF4-FFF2-40B4-BE49-F238E27FC236}">
                <a16:creationId xmlns:a16="http://schemas.microsoft.com/office/drawing/2014/main" id="{D416C4DD-CC25-8F3E-83D8-72AADAECA5DF}"/>
              </a:ext>
            </a:extLst>
          </p:cNvPr>
          <p:cNvSpPr>
            <a:spLocks noGrp="1"/>
          </p:cNvSpPr>
          <p:nvPr>
            <p:ph idx="1"/>
          </p:nvPr>
        </p:nvSpPr>
        <p:spPr>
          <a:xfrm>
            <a:off x="838200" y="1825624"/>
            <a:ext cx="10515600" cy="4784725"/>
          </a:xfrm>
        </p:spPr>
        <p:txBody>
          <a:bodyPr>
            <a:normAutofit/>
          </a:bodyPr>
          <a:lstStyle/>
          <a:p>
            <a:pPr algn="just"/>
            <a:r>
              <a:rPr lang="es-MX" sz="4000" dirty="0">
                <a:effectLst/>
                <a:latin typeface="Times New Roman" panose="02020603050405020304" pitchFamily="18" charset="0"/>
                <a:ea typeface="Times New Roman" panose="02020603050405020304" pitchFamily="18" charset="0"/>
              </a:rPr>
              <a:t>Dios da el formato, </a:t>
            </a:r>
          </a:p>
          <a:p>
            <a:pPr algn="just"/>
            <a:r>
              <a:rPr lang="es-MX" sz="4000" dirty="0">
                <a:effectLst/>
                <a:latin typeface="Times New Roman" panose="02020603050405020304" pitchFamily="18" charset="0"/>
                <a:ea typeface="Times New Roman" panose="02020603050405020304" pitchFamily="18" charset="0"/>
              </a:rPr>
              <a:t>Él da el diseño y lo ha revelado en el evangelio, lo ha revelado en Jesús, en el Verbo hecho carne, para que nosotros veamos ese modelo y así como fue Jesús en la tierra, así quiere Dios que seamos nosotros  los cristianos .</a:t>
            </a:r>
            <a:endParaRPr lang="es-NI" sz="5400" dirty="0"/>
          </a:p>
        </p:txBody>
      </p:sp>
    </p:spTree>
    <p:extLst>
      <p:ext uri="{BB962C8B-B14F-4D97-AF65-F5344CB8AC3E}">
        <p14:creationId xmlns:p14="http://schemas.microsoft.com/office/powerpoint/2010/main" val="400486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2428</Words>
  <Application>Microsoft Office PowerPoint</Application>
  <PresentationFormat>Panorámica</PresentationFormat>
  <Paragraphs>106</Paragraphs>
  <Slides>30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30</vt:i4>
      </vt:variant>
    </vt:vector>
  </HeadingPairs>
  <TitlesOfParts>
    <vt:vector size="38" baseType="lpstr">
      <vt:lpstr>Arial</vt:lpstr>
      <vt:lpstr>Calibri</vt:lpstr>
      <vt:lpstr>Calibri Light</vt:lpstr>
      <vt:lpstr>Georgia</vt:lpstr>
      <vt:lpstr>NotoSans</vt:lpstr>
      <vt:lpstr>Times New Roman</vt:lpstr>
      <vt:lpstr>Verdana</vt:lpstr>
      <vt:lpstr>Tema de Office</vt:lpstr>
      <vt:lpstr>Presentación de PowerPoint</vt:lpstr>
      <vt:lpstr>Presentación de PowerPoint</vt:lpstr>
      <vt:lpstr>El nuevo hombre creado…en la verdad</vt:lpstr>
      <vt:lpstr>Presentación de PowerPoint</vt:lpstr>
      <vt:lpstr>El nuevo hombre creado…en la verdad</vt:lpstr>
      <vt:lpstr>El nuevo hombre creado…en la verdad</vt:lpstr>
      <vt:lpstr>El nuevo hombre creado…en la verdad</vt:lpstr>
      <vt:lpstr>El nuevo hombre creado…en la verdad</vt:lpstr>
      <vt:lpstr>El nuevo hombre creado…en la verdad</vt:lpstr>
      <vt:lpstr>¿Como fue Jesús en la tierra hermanos ?</vt:lpstr>
      <vt:lpstr>¿ Como fue Jesús en la tierra hermanos ?</vt:lpstr>
      <vt:lpstr>¿ Como fue Jesús en la tierra hermanos ?</vt:lpstr>
      <vt:lpstr>¿ Como fue Jesús en la tierra hermanos ?</vt:lpstr>
      <vt:lpstr>¿ Como fue Jesús en la tierra hermanos ?</vt:lpstr>
      <vt:lpstr>¿ Como fue Jesús en la tierra hermanos ?</vt:lpstr>
      <vt:lpstr>¿ Como fue Jesús en la tierra hermanos ?</vt:lpstr>
      <vt:lpstr>El nuevo hombre creado…en la verdad</vt:lpstr>
      <vt:lpstr>Presentación de PowerPoint</vt:lpstr>
      <vt:lpstr>El nuevo hombre creado…en la verdad</vt:lpstr>
      <vt:lpstr>Presentación de PowerPoint</vt:lpstr>
      <vt:lpstr>Presentación de PowerPoint</vt:lpstr>
      <vt:lpstr>El nuevo hombre creado…en la verdad</vt:lpstr>
      <vt:lpstr>El nuevo hombre creado…en la verdad</vt:lpstr>
      <vt:lpstr>El nuevo hombre creado…en la verdad</vt:lpstr>
      <vt:lpstr>El nuevo hombre creado…en la verdad</vt:lpstr>
      <vt:lpstr>El nuevo hombre creado…en la verdad</vt:lpstr>
      <vt:lpstr>El nuevo hombre creado…en la verdad</vt:lpstr>
      <vt:lpstr>El nuevo hombre creado…en la verdad</vt:lpstr>
      <vt:lpstr>El nuevo hombre creado…en la verdad</vt:lpstr>
      <vt:lpstr>El nuevo hombre creado…en la verdad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nuevo hombre creado…en la verdad</dc:title>
  <dc:creator>Hoswaldo</dc:creator>
  <cp:lastModifiedBy>Hoswaldo</cp:lastModifiedBy>
  <cp:revision>12</cp:revision>
  <dcterms:created xsi:type="dcterms:W3CDTF">2023-09-22T03:48:48Z</dcterms:created>
  <dcterms:modified xsi:type="dcterms:W3CDTF">2023-09-23T22:28:19Z</dcterms:modified>
</cp:coreProperties>
</file>