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7" r:id="rId11"/>
    <p:sldId id="268" r:id="rId12"/>
    <p:sldId id="269" r:id="rId13"/>
    <p:sldId id="270" r:id="rId14"/>
    <p:sldId id="264" r:id="rId15"/>
    <p:sldId id="265" r:id="rId16"/>
    <p:sldId id="266" r:id="rId17"/>
  </p:sldIdLst>
  <p:sldSz cx="12192000" cy="6858000"/>
  <p:notesSz cx="6858000" cy="9144000"/>
  <p:defaultTextStyle>
    <a:defPPr>
      <a:defRPr lang="es-N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3" d="100"/>
          <a:sy n="53" d="100"/>
        </p:scale>
        <p:origin x="703" y="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25E853-D70B-29FA-BD23-3C7CB54315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NI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D6F3416-F40F-07E3-EB38-8F894B2324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NI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FAAF391-7BDC-126F-9807-634ACC599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C0DDB-0585-4573-9A14-6A6A6095044E}" type="datetimeFigureOut">
              <a:rPr lang="es-NI" smtClean="0"/>
              <a:t>15/9/2023</a:t>
            </a:fld>
            <a:endParaRPr lang="es-NI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1A5DAB1-D6F8-D603-4E1B-5DC9393B3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A561E1-AEB8-3CF4-C6DB-2873850F8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97D3-C0A7-4CC3-9629-379AD3FEF83F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3370149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DBBCC0-C78A-3397-B9A4-E404DCDFD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NI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4129D66-0D7D-0049-DAEA-B583965D94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NI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C65D551-280D-FAB7-B42B-44E208363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C0DDB-0585-4573-9A14-6A6A6095044E}" type="datetimeFigureOut">
              <a:rPr lang="es-NI" smtClean="0"/>
              <a:t>15/9/2023</a:t>
            </a:fld>
            <a:endParaRPr lang="es-NI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D427A05-E5F1-4DDF-B834-2D06DD7A0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DEFFD55-E613-A06A-087C-14CD7A8C7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97D3-C0A7-4CC3-9629-379AD3FEF83F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3227033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5B52E87-CB38-F0B2-9AA2-7849A15054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NI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C322547-860E-50C9-9336-2387577B04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NI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BBBF5CB-A305-DAE6-BEA0-3D572B61F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C0DDB-0585-4573-9A14-6A6A6095044E}" type="datetimeFigureOut">
              <a:rPr lang="es-NI" smtClean="0"/>
              <a:t>15/9/2023</a:t>
            </a:fld>
            <a:endParaRPr lang="es-NI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A5A6E12-C039-3D3A-473E-3725D993A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D01769-8845-D253-06B5-2670C5E3B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97D3-C0A7-4CC3-9629-379AD3FEF83F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793764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0A54B0-9FC4-D46C-CD04-9D7687D37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NI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B8B8DD5-E19C-40CD-5630-3B235C152E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NI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A7D2C24-2D5B-17DF-396D-BFC714B27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C0DDB-0585-4573-9A14-6A6A6095044E}" type="datetimeFigureOut">
              <a:rPr lang="es-NI" smtClean="0"/>
              <a:t>15/9/2023</a:t>
            </a:fld>
            <a:endParaRPr lang="es-NI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575FEF2-58C0-8BB3-A0EA-EBDE47968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AC366A1-2D45-2EC2-6079-21CD014F1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97D3-C0A7-4CC3-9629-379AD3FEF83F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878576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FFA3B4-8886-70D8-87C0-512CB921DC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NI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F305B52-5DA5-1959-1E50-59F3D1E3C5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BDE7CF5-3238-4ED4-8A14-CF1E2CA3D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C0DDB-0585-4573-9A14-6A6A6095044E}" type="datetimeFigureOut">
              <a:rPr lang="es-NI" smtClean="0"/>
              <a:t>15/9/2023</a:t>
            </a:fld>
            <a:endParaRPr lang="es-NI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67C3820-6B16-4128-C9C6-E4A9F6449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D329C81-EF2F-D56F-11DD-AB16F0F5E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97D3-C0A7-4CC3-9629-379AD3FEF83F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890678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771437-FA77-CA7B-CA6D-241766435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NI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759E5B7-F996-4FC2-B9BC-B6960DD593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NI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B9D3712-A8EB-18AD-3AEA-AFE15ED187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NI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77AA65E-5930-42C5-2FD2-76E76C00A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C0DDB-0585-4573-9A14-6A6A6095044E}" type="datetimeFigureOut">
              <a:rPr lang="es-NI" smtClean="0"/>
              <a:t>15/9/2023</a:t>
            </a:fld>
            <a:endParaRPr lang="es-NI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B03AF8-AA42-753F-02E0-5E143D00C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95992F7-4F66-8FC0-D457-74AE2090D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97D3-C0A7-4CC3-9629-379AD3FEF83F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1296391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1A242C-B6A5-BF15-49AB-CA6616433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NI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35881C3-75B2-0302-5E76-2742FAC802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02C7926-12E2-F47D-E067-3CEC800C1C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NI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9F2E50D-BF49-F63F-17AA-9E1C80F108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ECFF421-4E6B-72CB-CB70-CF623926CD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NI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D66645F-982D-0985-E928-0BB10B762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C0DDB-0585-4573-9A14-6A6A6095044E}" type="datetimeFigureOut">
              <a:rPr lang="es-NI" smtClean="0"/>
              <a:t>15/9/2023</a:t>
            </a:fld>
            <a:endParaRPr lang="es-NI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2A7EBF5-F18F-631F-5F6D-8EDF5B168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9A24AFA-7A39-A6FB-81B5-0DA76E012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97D3-C0A7-4CC3-9629-379AD3FEF83F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2569706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AAFC86-4941-9245-9585-C13E31402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NI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9877E64-219B-CA55-2DAD-3C792D7D2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C0DDB-0585-4573-9A14-6A6A6095044E}" type="datetimeFigureOut">
              <a:rPr lang="es-NI" smtClean="0"/>
              <a:t>15/9/2023</a:t>
            </a:fld>
            <a:endParaRPr lang="es-NI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4271BA2-10AF-97D9-B296-8C8940269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DA60792-DCAB-67AC-1FE3-E6DB44D80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97D3-C0A7-4CC3-9629-379AD3FEF83F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2203927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8B4E321-B144-8EA7-B960-C93C3EC0E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C0DDB-0585-4573-9A14-6A6A6095044E}" type="datetimeFigureOut">
              <a:rPr lang="es-NI" smtClean="0"/>
              <a:t>15/9/2023</a:t>
            </a:fld>
            <a:endParaRPr lang="es-NI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AF01E8D-098E-D835-5C9C-9D792B091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FBFD5E9-964E-4C53-887B-C289D267E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97D3-C0A7-4CC3-9629-379AD3FEF83F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3761383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177259-DA98-C702-20D3-4A2A54E75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NI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EF2C1BD-9BD6-3992-1549-B1E0D98C2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NI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60E2801-F655-6FCC-A387-A301C41190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E0CED49-FB95-ED93-B826-947CBC87D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C0DDB-0585-4573-9A14-6A6A6095044E}" type="datetimeFigureOut">
              <a:rPr lang="es-NI" smtClean="0"/>
              <a:t>15/9/2023</a:t>
            </a:fld>
            <a:endParaRPr lang="es-NI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968A108-263A-138F-49CC-EF272CA3B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6A7427F-F822-D3B5-BDF3-5FE317576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97D3-C0A7-4CC3-9629-379AD3FEF83F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1770586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8F677D-D910-BE8D-E305-D6487AF3A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NI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7B35CEE-1953-AF2E-BA8B-9D048B7668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NI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49FF370-BDF0-DED4-C61C-4489B2D302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E2DAFD1-E4F2-3C06-4583-D9618A5FC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C0DDB-0585-4573-9A14-6A6A6095044E}" type="datetimeFigureOut">
              <a:rPr lang="es-NI" smtClean="0"/>
              <a:t>15/9/2023</a:t>
            </a:fld>
            <a:endParaRPr lang="es-NI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370C9-8A16-9260-BFEC-81F3C71C3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4300BE9-92E8-B9A0-EF8D-460ABABA1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97D3-C0A7-4CC3-9629-379AD3FEF83F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717610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3F70BA6-370D-25D3-8D44-2AAA24964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NI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1190ED6-A333-562E-F0CE-AC272AE866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NI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D4EC76-F945-5BBA-22A8-E5D681A7B4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C0DDB-0585-4573-9A14-6A6A6095044E}" type="datetimeFigureOut">
              <a:rPr lang="es-NI" smtClean="0"/>
              <a:t>15/9/2023</a:t>
            </a:fld>
            <a:endParaRPr lang="es-NI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636B975-889B-4ABB-66B8-0E139BB522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NI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9592B59-7534-A7DB-096B-C30DC67E65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497D3-C0A7-4CC3-9629-379AD3FEF83F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3842849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N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EE0BAE-815E-F701-A543-AEB570748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NI"/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F65C6E9A-F384-AC70-C08E-43FDEC48BF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93" y="71919"/>
            <a:ext cx="11989942" cy="6873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20962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10CB42-BACD-B8C0-41E2-0793CE5A3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es-NI" sz="2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III </a:t>
            </a:r>
            <a:r>
              <a:rPr lang="es-NI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–</a:t>
            </a:r>
            <a:r>
              <a:rPr lang="es-NI" sz="2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POR QUE HEMOS SIDO LLAMADOS EN LA COMPAÑÍA DE LOS QUE ENTODA PARTE  </a:t>
            </a:r>
            <a:r>
              <a:rPr lang="es-NI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INVOCAN EL NOMBRE DE NUESTRO SEÑOR JESUCRISTO</a:t>
            </a:r>
            <a:endParaRPr lang="es-NI" sz="28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D397FA8-82AC-5436-10B4-7D06CF6A3B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s-NI" sz="3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Esta carta no es privada ya que está siendo dirigida a la iglesia del    Señor que no está  </a:t>
            </a:r>
            <a:r>
              <a:rPr lang="es-NI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compuesta de los que se llaman de pablo ni de </a:t>
            </a:r>
            <a:r>
              <a:rPr lang="es-NI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cefas</a:t>
            </a:r>
            <a:r>
              <a:rPr lang="es-NI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</a:t>
            </a:r>
            <a:r>
              <a:rPr lang="es-NI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 1 Corintio 1:12 </a:t>
            </a:r>
            <a:r>
              <a:rPr lang="es-NI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sino de todos aquellos que, estén donde estuvieren,  invocan a Jesús por Señor </a:t>
            </a:r>
            <a:r>
              <a:rPr lang="es-NI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Hechos 2:21</a:t>
            </a:r>
            <a:r>
              <a:rPr lang="es-NI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es-NI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Romano 10:13 </a:t>
            </a:r>
          </a:p>
          <a:p>
            <a:pPr algn="just"/>
            <a:r>
              <a:rPr lang="es-NI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todo aquel que invocare.” </a:t>
            </a:r>
            <a:r>
              <a:rPr lang="es-NI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Esto no significa meramente implorar al Señor en oración, suplicando que le salve, como muchos lo aplican. Cristo niega tal interpretación, </a:t>
            </a:r>
            <a:r>
              <a:rPr lang="es-NI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Mat. 7:21-23; Luc. 6:46</a:t>
            </a:r>
            <a:r>
              <a:rPr lang="es-NI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  <a:endParaRPr lang="es-NI" sz="4800" dirty="0"/>
          </a:p>
        </p:txBody>
      </p:sp>
    </p:spTree>
    <p:extLst>
      <p:ext uri="{BB962C8B-B14F-4D97-AF65-F5344CB8AC3E}">
        <p14:creationId xmlns:p14="http://schemas.microsoft.com/office/powerpoint/2010/main" val="218980547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BD555D-C036-A9A0-F965-14652F834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es-NI" sz="2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III </a:t>
            </a:r>
            <a:r>
              <a:rPr lang="es-NI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–</a:t>
            </a:r>
            <a:r>
              <a:rPr lang="es-NI" sz="2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POR QUE HEMOS SIDO LLAMADOS EN LA COMPAÑÍA DE LOS QUE ENTODA PARTE  </a:t>
            </a:r>
            <a:r>
              <a:rPr lang="es-NI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INVOCAN EL NOMBRE DE NUESTRO SEÑOR JESUCRISTO</a:t>
            </a:r>
            <a:endParaRPr lang="es-NI" sz="28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44F0E48-9AD4-EEE8-63C6-CCA8BB626C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NI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¡No hay que pedirle a Dios que nos salve! Él es quien nos pide a nosotros que seamos reconciliados con él, </a:t>
            </a:r>
            <a:r>
              <a:rPr lang="es-NI" sz="3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 </a:t>
            </a:r>
            <a:r>
              <a:rPr lang="es-NI" sz="32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Cor</a:t>
            </a:r>
            <a:r>
              <a:rPr lang="es-NI" sz="3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5.20</a:t>
            </a:r>
            <a:r>
              <a:rPr lang="es-NI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En el versículo 9 vemos que el que cree, será salvo. En este versículo, el que invoca será salvo. Pero creer es obedecer, porque en el 16 dice Pablo que no todos obedecen y como prueba cita a Isaías quien dice que no todos habían creído. No creían porque eran “rebeldes” (versículo 21) </a:t>
            </a:r>
            <a:endParaRPr lang="es-NI" sz="3200" dirty="0">
              <a:solidFill>
                <a:srgbClr val="000000"/>
              </a:solidFill>
              <a:effectLst/>
              <a:latin typeface="Courier New" panose="02070309020205020404" pitchFamily="49" charset="0"/>
              <a:ea typeface="Calibri" panose="020F0502020204030204" pitchFamily="34" charset="0"/>
            </a:endParaRPr>
          </a:p>
          <a:p>
            <a:endParaRPr lang="es-NI" dirty="0"/>
          </a:p>
        </p:txBody>
      </p:sp>
    </p:spTree>
    <p:extLst>
      <p:ext uri="{BB962C8B-B14F-4D97-AF65-F5344CB8AC3E}">
        <p14:creationId xmlns:p14="http://schemas.microsoft.com/office/powerpoint/2010/main" val="163993318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15B91B-B179-8458-3816-22044FC9F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NI" sz="2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III </a:t>
            </a:r>
            <a:r>
              <a:rPr lang="es-NI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–</a:t>
            </a:r>
            <a:r>
              <a:rPr lang="es-NI" sz="2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POR QUE HEMOS SIDO LLAMADOS EN LA COMPAÑÍA DE LOS QUE ENTODA PARTE  </a:t>
            </a:r>
            <a:r>
              <a:rPr lang="es-NI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INVOCAN EL NOMBRE DE NUESTRO SEÑOR JESUCRISTO</a:t>
            </a:r>
            <a:endParaRPr lang="es-NI" sz="28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AFAA690-4515-B628-0684-21B9E14C96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NI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Palabra invocar en este verso implica creer y obedecer invocamos el nombre de nuestro señor Jesucristo cuando reconocemos nuestro estado perdido y reconocemos que Jesucristo puede salvarnos de nuestros pecados al obedecerle sus mandamientos que nos prometen perdón Salvación </a:t>
            </a:r>
            <a:r>
              <a:rPr lang="es-NI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Hechos 2:21; Hechos 22:16 </a:t>
            </a:r>
            <a:r>
              <a:rPr lang="es-NI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esto fue lo que su cedió con los corintios y con cada uno de nosotros y los que en cualquier lugar invoca el nombre de nuestro señor Jesucristo </a:t>
            </a:r>
            <a:endParaRPr lang="es-NI" sz="4400" dirty="0"/>
          </a:p>
        </p:txBody>
      </p:sp>
    </p:spTree>
    <p:extLst>
      <p:ext uri="{BB962C8B-B14F-4D97-AF65-F5344CB8AC3E}">
        <p14:creationId xmlns:p14="http://schemas.microsoft.com/office/powerpoint/2010/main" val="370156920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40D4F2-3E74-7445-9E32-72AE15225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NI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CONCLUCIÓN: </a:t>
            </a:r>
            <a:br>
              <a:rPr lang="es-NI" dirty="0">
                <a:solidFill>
                  <a:srgbClr val="000000"/>
                </a:solidFill>
                <a:latin typeface="Courier New" panose="02070309020205020404" pitchFamily="49" charset="0"/>
                <a:ea typeface="Calibri" panose="020F0502020204030204" pitchFamily="34" charset="0"/>
              </a:rPr>
            </a:br>
            <a:endParaRPr lang="es-NI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62F09FF-E480-0022-FB6D-D77E6504FA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NI" sz="3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 </a:t>
            </a:r>
            <a:r>
              <a:rPr lang="es-NI" sz="3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Recordemos hermanos por que la iglesia es de Dios. </a:t>
            </a:r>
            <a:endParaRPr lang="es-NI" sz="3600" dirty="0">
              <a:solidFill>
                <a:srgbClr val="000000"/>
              </a:solidFill>
              <a:effectLst/>
              <a:latin typeface="Courier New" panose="02070309020205020404" pitchFamily="49" charset="0"/>
              <a:ea typeface="Calibri" panose="020F0502020204030204" pitchFamily="34" charset="0"/>
            </a:endParaRPr>
          </a:p>
          <a:p>
            <a:r>
              <a:rPr lang="es-NI" sz="3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B- </a:t>
            </a:r>
            <a:r>
              <a:rPr lang="es-NI" sz="3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Porque está consagrada </a:t>
            </a:r>
            <a:endParaRPr lang="es-NI" sz="3600" dirty="0">
              <a:solidFill>
                <a:srgbClr val="000000"/>
              </a:solidFill>
              <a:effectLst/>
              <a:latin typeface="Courier New" panose="02070309020205020404" pitchFamily="49" charset="0"/>
              <a:ea typeface="Calibri" panose="020F0502020204030204" pitchFamily="34" charset="0"/>
            </a:endParaRPr>
          </a:p>
          <a:p>
            <a:r>
              <a:rPr lang="es-NI" sz="3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C- </a:t>
            </a:r>
            <a:r>
              <a:rPr lang="es-NI" sz="3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porque asido llamada hacer un pueblo de </a:t>
            </a:r>
            <a:r>
              <a:rPr lang="es-NI" sz="36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dicado</a:t>
            </a:r>
            <a:r>
              <a:rPr lang="es-NI" sz="3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 Dios. </a:t>
            </a:r>
            <a:endParaRPr lang="es-NI" sz="3600" dirty="0">
              <a:solidFill>
                <a:srgbClr val="000000"/>
              </a:solidFill>
              <a:effectLst/>
              <a:latin typeface="Courier New" panose="02070309020205020404" pitchFamily="49" charset="0"/>
              <a:ea typeface="Calibri" panose="020F0502020204030204" pitchFamily="34" charset="0"/>
            </a:endParaRPr>
          </a:p>
          <a:p>
            <a:r>
              <a:rPr lang="es-NI" sz="3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 </a:t>
            </a:r>
            <a:r>
              <a:rPr lang="es-NI" sz="3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porque hemos sido llamados a la compañía de los que están en todas partes  Invocando el nombre de nuestro señor Jesucristo </a:t>
            </a:r>
            <a:endParaRPr lang="es-NI" sz="3600" dirty="0">
              <a:solidFill>
                <a:srgbClr val="000000"/>
              </a:solidFill>
              <a:effectLst/>
              <a:latin typeface="Courier New" panose="02070309020205020404" pitchFamily="49" charset="0"/>
              <a:ea typeface="Calibri" panose="020F0502020204030204" pitchFamily="34" charset="0"/>
            </a:endParaRPr>
          </a:p>
          <a:p>
            <a:endParaRPr lang="es-NI" dirty="0"/>
          </a:p>
        </p:txBody>
      </p:sp>
    </p:spTree>
    <p:extLst>
      <p:ext uri="{BB962C8B-B14F-4D97-AF65-F5344CB8AC3E}">
        <p14:creationId xmlns:p14="http://schemas.microsoft.com/office/powerpoint/2010/main" val="91122046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A171D0-BACA-BFF1-C9AF-C155069FE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3387"/>
          </a:xfrm>
        </p:spPr>
        <p:txBody>
          <a:bodyPr>
            <a:normAutofit fontScale="90000"/>
          </a:bodyPr>
          <a:lstStyle/>
          <a:p>
            <a:r>
              <a:rPr lang="es-NI" dirty="0"/>
              <a:t>  </a:t>
            </a:r>
            <a:r>
              <a:rPr lang="es-NI" b="1" dirty="0">
                <a:solidFill>
                  <a:srgbClr val="FF0000"/>
                </a:solidFill>
              </a:rPr>
              <a:t>usted  puede </a:t>
            </a:r>
            <a:r>
              <a:rPr lang="es-NI" b="1" dirty="0" err="1">
                <a:solidFill>
                  <a:srgbClr val="FF0000"/>
                </a:solidFill>
              </a:rPr>
              <a:t>suscrbirse</a:t>
            </a:r>
            <a:r>
              <a:rPr lang="es-NI" b="1" dirty="0">
                <a:solidFill>
                  <a:srgbClr val="FF0000"/>
                </a:solidFill>
              </a:rPr>
              <a:t> a mi canal de </a:t>
            </a:r>
            <a:r>
              <a:rPr lang="es-NI" b="1" dirty="0" err="1">
                <a:solidFill>
                  <a:srgbClr val="FF0000"/>
                </a:solidFill>
              </a:rPr>
              <a:t>Youtube</a:t>
            </a:r>
            <a:endParaRPr lang="es-NI" b="1" dirty="0">
              <a:solidFill>
                <a:srgbClr val="FF0000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C2D9CB9-B826-E45A-D32C-E592772F3C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3600" b="1" i="1" dirty="0">
                <a:solidFill>
                  <a:srgbClr val="4A4A4A"/>
                </a:solidFill>
                <a:effectLst/>
                <a:latin typeface="Roboto" panose="02000000000000000000" pitchFamily="2" charset="0"/>
              </a:rPr>
              <a:t>En el siguiente enlace es hacia mi canal en YouTube @HoswaldoAntonioMorenoParrales</a:t>
            </a:r>
          </a:p>
          <a:p>
            <a:pPr marL="0" indent="0" algn="ctr">
              <a:buNone/>
            </a:pPr>
            <a:endParaRPr lang="es-MX" sz="4000" b="1" i="1" dirty="0">
              <a:solidFill>
                <a:srgbClr val="4A4A4A"/>
              </a:solidFill>
              <a:latin typeface="Roboto" panose="02000000000000000000" pitchFamily="2" charset="0"/>
            </a:endParaRPr>
          </a:p>
          <a:p>
            <a:pPr marL="0" indent="0" algn="ctr">
              <a:buNone/>
            </a:pPr>
            <a:r>
              <a:rPr lang="es-MX" sz="4000" b="1" i="1" dirty="0">
                <a:solidFill>
                  <a:srgbClr val="4A4A4A"/>
                </a:solidFill>
                <a:latin typeface="Roboto" panose="02000000000000000000" pitchFamily="2" charset="0"/>
              </a:rPr>
              <a:t>www.creiporlocualhable.com</a:t>
            </a:r>
            <a:endParaRPr lang="es-NI" sz="4000" b="1" dirty="0"/>
          </a:p>
        </p:txBody>
      </p:sp>
    </p:spTree>
    <p:extLst>
      <p:ext uri="{BB962C8B-B14F-4D97-AF65-F5344CB8AC3E}">
        <p14:creationId xmlns:p14="http://schemas.microsoft.com/office/powerpoint/2010/main" val="5956063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4DC2F0-0724-7149-F629-1677418B7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7B11A22-8DE6-44B0-0BEC-4B639C0C0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4470536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9BD192-95C2-B5AA-B0DE-E97D171AA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95E1F35-5A49-7EF3-B79D-000B0D8D20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1355511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94CC9B-F733-AE22-B707-D531EFE5C9C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NI" sz="4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POR QUE LA IGLESIA ES DE DIOS</a:t>
            </a:r>
            <a:br>
              <a:rPr lang="es-NI" sz="40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</a:rPr>
            </a:br>
            <a:endParaRPr lang="es-NI" sz="115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CDAE478-8178-B4BC-DE61-6648E823860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NI" sz="4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 Corintio 1:1-3</a:t>
            </a:r>
            <a:endParaRPr lang="es-NI" sz="4400" dirty="0">
              <a:solidFill>
                <a:srgbClr val="000000"/>
              </a:solidFill>
              <a:effectLst/>
              <a:latin typeface="Courier New" panose="02070309020205020404" pitchFamily="49" charset="0"/>
              <a:ea typeface="Calibri" panose="020F0502020204030204" pitchFamily="34" charset="0"/>
            </a:endParaRPr>
          </a:p>
          <a:p>
            <a:endParaRPr lang="es-NI" dirty="0"/>
          </a:p>
        </p:txBody>
      </p:sp>
    </p:spTree>
    <p:extLst>
      <p:ext uri="{BB962C8B-B14F-4D97-AF65-F5344CB8AC3E}">
        <p14:creationId xmlns:p14="http://schemas.microsoft.com/office/powerpoint/2010/main" val="42439476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2C9A18-4EA6-CFFA-F44F-74308D991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NI" sz="3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INTRODUCCION </a:t>
            </a:r>
            <a:br>
              <a:rPr lang="es-NI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</a:rPr>
            </a:br>
            <a:endParaRPr lang="es-NI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052675D-65A5-1C56-91A7-F70E48D918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2899"/>
            <a:ext cx="10515600" cy="5465852"/>
          </a:xfrm>
        </p:spPr>
        <p:txBody>
          <a:bodyPr>
            <a:normAutofit/>
          </a:bodyPr>
          <a:lstStyle/>
          <a:p>
            <a:pPr marL="270510" indent="-270510"/>
            <a:endParaRPr lang="es-NI" sz="32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70510" indent="-270510"/>
            <a:r>
              <a:rPr lang="es-NI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Esta carta fue escrita por el apóstol Pablo a la iglesia de Dios que está en Corintio 1 Corintio 1:2 </a:t>
            </a:r>
            <a:endParaRPr lang="es-NI" sz="3200" dirty="0">
              <a:solidFill>
                <a:srgbClr val="000000"/>
              </a:solidFill>
              <a:effectLst/>
              <a:latin typeface="Courier New" panose="02070309020205020404" pitchFamily="49" charset="0"/>
              <a:ea typeface="Calibri" panose="020F0502020204030204" pitchFamily="34" charset="0"/>
            </a:endParaRPr>
          </a:p>
          <a:p>
            <a:pPr algn="just"/>
            <a:r>
              <a:rPr lang="es-NI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Pablo trae en mente a los hermanos que la iglesia es de Dios y no de los hombres ni del pastor, Ni el predicador. Si pensaremos en la iglesia de esa manera nos acordaríamos más de la realidad que nos une y menos de las diferencias que nos dividen. </a:t>
            </a:r>
            <a:endParaRPr lang="es-NI" sz="3200" dirty="0">
              <a:solidFill>
                <a:srgbClr val="000000"/>
              </a:solidFill>
              <a:effectLst/>
              <a:latin typeface="Courier New" panose="02070309020205020404" pitchFamily="49" charset="0"/>
              <a:ea typeface="Calibri" panose="020F0502020204030204" pitchFamily="34" charset="0"/>
            </a:endParaRPr>
          </a:p>
          <a:p>
            <a:pPr algn="just"/>
            <a:endParaRPr lang="es-NI" sz="4800" dirty="0">
              <a:solidFill>
                <a:srgbClr val="000000"/>
              </a:solidFill>
              <a:effectLst/>
              <a:latin typeface="Courier New" panose="02070309020205020404" pitchFamily="49" charset="0"/>
              <a:ea typeface="Calibri" panose="020F0502020204030204" pitchFamily="34" charset="0"/>
            </a:endParaRPr>
          </a:p>
          <a:p>
            <a:endParaRPr lang="es-NI" dirty="0"/>
          </a:p>
        </p:txBody>
      </p:sp>
    </p:spTree>
    <p:extLst>
      <p:ext uri="{BB962C8B-B14F-4D97-AF65-F5344CB8AC3E}">
        <p14:creationId xmlns:p14="http://schemas.microsoft.com/office/powerpoint/2010/main" val="55097548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3A065D-26B2-03DF-D019-DD02A82EB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NI" sz="4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INTRODUCCION</a:t>
            </a:r>
            <a:endParaRPr lang="es-NI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B092829-DACA-14BA-31E7-3A46B2ACC4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0510" indent="-270510" algn="just"/>
            <a:r>
              <a:rPr lang="es-NI" sz="33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La palabra “iglesia” es traducción del vocablo griego EKKLESIA, que significa “los llamados fuera” (de algo), o sea, asamblea. Este vocablo griego aparece en Hechos 19:39,41, donde se traduce “asamblea”. Se usa en sentido universal, con referencia a todos los llamados o cristianos en el mundo (Mateo 16:18), y en sentido local, como aquí (los llamados en Corinto). </a:t>
            </a:r>
            <a:endParaRPr lang="es-NI" sz="3300" dirty="0">
              <a:solidFill>
                <a:srgbClr val="000000"/>
              </a:solidFill>
              <a:effectLst/>
              <a:latin typeface="Courier New" panose="02070309020205020404" pitchFamily="49" charset="0"/>
              <a:ea typeface="Calibri" panose="020F0502020204030204" pitchFamily="34" charset="0"/>
            </a:endParaRPr>
          </a:p>
          <a:p>
            <a:pPr algn="just"/>
            <a:r>
              <a:rPr lang="es-NI" sz="33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s-NI" sz="3300" dirty="0">
              <a:solidFill>
                <a:srgbClr val="000000"/>
              </a:solidFill>
              <a:effectLst/>
              <a:latin typeface="Courier New" panose="02070309020205020404" pitchFamily="49" charset="0"/>
              <a:ea typeface="Calibri" panose="020F0502020204030204" pitchFamily="34" charset="0"/>
            </a:endParaRPr>
          </a:p>
          <a:p>
            <a:pPr algn="just"/>
            <a:r>
              <a:rPr lang="es-NI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Esta expresión no se trata de una denominación por nombre propio sino de la iglesia ósea los llamados de Dios los que pertenecen a Dios a él Pablo señala que es la iglesia de Dios que es única y que debe estar unida </a:t>
            </a:r>
            <a:endParaRPr lang="es-NI" sz="3200" dirty="0">
              <a:solidFill>
                <a:srgbClr val="000000"/>
              </a:solidFill>
              <a:effectLst/>
              <a:latin typeface="Courier New" panose="02070309020205020404" pitchFamily="49" charset="0"/>
              <a:ea typeface="Calibri" panose="020F0502020204030204" pitchFamily="34" charset="0"/>
            </a:endParaRPr>
          </a:p>
          <a:p>
            <a:endParaRPr lang="es-NI" dirty="0"/>
          </a:p>
        </p:txBody>
      </p:sp>
    </p:spTree>
    <p:extLst>
      <p:ext uri="{BB962C8B-B14F-4D97-AF65-F5344CB8AC3E}">
        <p14:creationId xmlns:p14="http://schemas.microsoft.com/office/powerpoint/2010/main" val="73777906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0E21F6-27E8-0D80-18AB-1DBD9B9BA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NI" sz="3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I- POR QUE ESTA CONSAGRADA EN JESUCRISTO I CORINTIO 1:2</a:t>
            </a:r>
            <a:r>
              <a:rPr lang="es-NI" sz="3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  <a:br>
              <a:rPr lang="es-NI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</a:rPr>
            </a:br>
            <a:r>
              <a:rPr lang="es-NI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br>
              <a:rPr lang="es-NI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</a:rPr>
            </a:br>
            <a:endParaRPr lang="es-NI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E690112-4E98-EDDE-F2A9-993608A8F8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11481"/>
          </a:xfrm>
        </p:spPr>
        <p:txBody>
          <a:bodyPr>
            <a:normAutofit/>
          </a:bodyPr>
          <a:lstStyle/>
          <a:p>
            <a:r>
              <a:rPr lang="es-NI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La palabra consagrada significa que está dedicada ocupada entrega al servicio de Dios en</a:t>
            </a:r>
            <a:r>
              <a:rPr lang="es-NI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  Jesucristo</a:t>
            </a:r>
          </a:p>
          <a:p>
            <a:r>
              <a:rPr lang="es-NI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Solo en Jesucristo podemos consagrar nuestra vida santificar nuestra      Vida </a:t>
            </a:r>
          </a:p>
          <a:p>
            <a:pPr algn="just"/>
            <a:r>
              <a:rPr lang="es-NI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La iglesia de Dios en Corinto disoluta consistía de gente que había sido apartada del pecado por Dios </a:t>
            </a:r>
            <a:r>
              <a:rPr lang="es-NI" sz="3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</a:t>
            </a:r>
            <a:r>
              <a:rPr lang="es-NI" sz="32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Jn</a:t>
            </a:r>
            <a:r>
              <a:rPr lang="es-NI" sz="3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17:19 </a:t>
            </a:r>
            <a:r>
              <a:rPr lang="es-NI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Santificados por la verdad ; </a:t>
            </a:r>
            <a:r>
              <a:rPr lang="es-NI" sz="32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Hech</a:t>
            </a:r>
            <a:r>
              <a:rPr lang="es-NI" sz="3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26:18; 1 </a:t>
            </a:r>
            <a:r>
              <a:rPr lang="es-NI" sz="32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Cor</a:t>
            </a:r>
            <a:r>
              <a:rPr lang="es-NI" sz="3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6:11; Col. 1:13; 1 Tes. 4:3; Tito 2:14; 1 </a:t>
            </a:r>
            <a:r>
              <a:rPr lang="es-NI" sz="32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Ped</a:t>
            </a:r>
            <a:r>
              <a:rPr lang="es-NI" sz="3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2:8,9); </a:t>
            </a:r>
            <a:r>
              <a:rPr lang="es-NI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es decir, </a:t>
            </a:r>
            <a:r>
              <a:rPr lang="es-NI" sz="32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santificada o consagrada. </a:t>
            </a:r>
            <a:endParaRPr lang="es-NI" sz="3200" dirty="0">
              <a:solidFill>
                <a:srgbClr val="000000"/>
              </a:solidFill>
              <a:effectLst/>
              <a:latin typeface="Courier New" panose="02070309020205020404" pitchFamily="49" charset="0"/>
              <a:ea typeface="Calibri" panose="020F0502020204030204" pitchFamily="34" charset="0"/>
            </a:endParaRPr>
          </a:p>
          <a:p>
            <a:pPr algn="just"/>
            <a:endParaRPr lang="es-NI" sz="4800" dirty="0">
              <a:solidFill>
                <a:srgbClr val="000000"/>
              </a:solidFill>
              <a:effectLst/>
              <a:latin typeface="Courier New" panose="02070309020205020404" pitchFamily="49" charset="0"/>
              <a:ea typeface="Calibri" panose="020F0502020204030204" pitchFamily="34" charset="0"/>
            </a:endParaRPr>
          </a:p>
          <a:p>
            <a:endParaRPr lang="es-NI" sz="4400" dirty="0"/>
          </a:p>
        </p:txBody>
      </p:sp>
    </p:spTree>
    <p:extLst>
      <p:ext uri="{BB962C8B-B14F-4D97-AF65-F5344CB8AC3E}">
        <p14:creationId xmlns:p14="http://schemas.microsoft.com/office/powerpoint/2010/main" val="203033505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C4DDD4-D927-8224-7C66-50157AF9F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NI" sz="3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I- POR QUE ESTA CONSAGRADA EN JESUCRISTO I CORINTIO 1:2</a:t>
            </a:r>
            <a:r>
              <a:rPr lang="es-NI" sz="3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  <a:br>
              <a:rPr lang="es-NI" sz="2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</a:rPr>
            </a:br>
            <a:r>
              <a:rPr lang="es-NI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br>
              <a:rPr lang="es-NI" sz="2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</a:rPr>
            </a:br>
            <a:endParaRPr lang="es-NI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80DCDA7-17F9-9A77-4A59-2515836560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NI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Esta santificación se encuentra solamente </a:t>
            </a:r>
            <a:r>
              <a:rPr lang="es-NI" sz="36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en conexión con </a:t>
            </a:r>
            <a:r>
              <a:rPr lang="es-NI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Cristo Jesús y con lo que él ha hecho por nosotros </a:t>
            </a:r>
            <a:r>
              <a:rPr lang="es-NI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(1 </a:t>
            </a:r>
            <a:r>
              <a:rPr lang="es-NI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Cor</a:t>
            </a:r>
            <a:r>
              <a:rPr lang="es-NI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1:30</a:t>
            </a:r>
            <a:r>
              <a:rPr lang="es-NI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).</a:t>
            </a:r>
          </a:p>
          <a:p>
            <a:pPr algn="just"/>
            <a:r>
              <a:rPr lang="es-MX" sz="3600" b="0" i="0" u="none" strike="noStrike" baseline="0" dirty="0">
                <a:solidFill>
                  <a:srgbClr val="292F33"/>
                </a:solidFill>
              </a:rPr>
              <a:t>Pero por obra Suya están ustedes en Cristo Jesús, el cual se hizo para nosotros sabiduría de Dios, y justificación, santificación y redención, </a:t>
            </a:r>
            <a:endParaRPr lang="es-NI" sz="8000" dirty="0"/>
          </a:p>
        </p:txBody>
      </p:sp>
    </p:spTree>
    <p:extLst>
      <p:ext uri="{BB962C8B-B14F-4D97-AF65-F5344CB8AC3E}">
        <p14:creationId xmlns:p14="http://schemas.microsoft.com/office/powerpoint/2010/main" val="396580800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02D757-2C45-713B-5C08-0B3072704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NI" sz="3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II-POR QUE HA SIDO LLAMADA HACER UN PUEBLO DE DICADO A DIOS I CORINTIO 1:2 </a:t>
            </a:r>
            <a:br>
              <a:rPr lang="es-NI" sz="36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</a:rPr>
            </a:br>
            <a:endParaRPr lang="es-NI" sz="72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EC33160-197A-915C-5702-54F9A18AFF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NI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El apóstol pablo en esta carta utiliza una palabra griega </a:t>
            </a:r>
            <a:r>
              <a:rPr lang="es-NI" sz="3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háguios</a:t>
            </a:r>
            <a:r>
              <a:rPr lang="es-NI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que </a:t>
            </a:r>
            <a:r>
              <a:rPr lang="es-NI" sz="3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sig</a:t>
            </a:r>
            <a:r>
              <a:rPr lang="es-NI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: Santo describe a una persona o cosa que se ha consagrado como propiedad y servicio de Dios somos justos y santos por llamamiento de Dios </a:t>
            </a:r>
            <a:r>
              <a:rPr lang="es-NI" sz="3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 Corintio 1:24 </a:t>
            </a:r>
            <a:endParaRPr lang="es-NI" sz="3200" dirty="0">
              <a:solidFill>
                <a:srgbClr val="000000"/>
              </a:solidFill>
              <a:effectLst/>
              <a:latin typeface="Courier New" panose="02070309020205020404" pitchFamily="49" charset="0"/>
              <a:ea typeface="Calibri" panose="020F0502020204030204" pitchFamily="34" charset="0"/>
            </a:endParaRPr>
          </a:p>
          <a:p>
            <a:pPr algn="just"/>
            <a:r>
              <a:rPr lang="es-NI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La iglesia de Corintio y toda iglesia del señor debe de ser completa   Mente diferente de las demás personas por que pertenecen a Dios y   están apartados para su servicio </a:t>
            </a:r>
            <a:endParaRPr lang="es-NI" sz="3200" dirty="0">
              <a:solidFill>
                <a:srgbClr val="000000"/>
              </a:solidFill>
              <a:effectLst/>
              <a:latin typeface="Courier New" panose="02070309020205020404" pitchFamily="49" charset="0"/>
              <a:ea typeface="Calibri" panose="020F0502020204030204" pitchFamily="34" charset="0"/>
            </a:endParaRPr>
          </a:p>
          <a:p>
            <a:endParaRPr lang="es-NI" dirty="0"/>
          </a:p>
        </p:txBody>
      </p:sp>
    </p:spTree>
    <p:extLst>
      <p:ext uri="{BB962C8B-B14F-4D97-AF65-F5344CB8AC3E}">
        <p14:creationId xmlns:p14="http://schemas.microsoft.com/office/powerpoint/2010/main" val="263266939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41831F-5D5F-1D73-1FEF-BFF0454F8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0143" y="365125"/>
            <a:ext cx="11558427" cy="1689706"/>
          </a:xfrm>
        </p:spPr>
        <p:txBody>
          <a:bodyPr>
            <a:normAutofit fontScale="90000"/>
          </a:bodyPr>
          <a:lstStyle/>
          <a:p>
            <a:r>
              <a:rPr lang="es-NI" sz="3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II-POR QUE HA SIDO LLAMADA HACER UN PUEBLO DE DICADO A DIOS I CORINTIO 1:2 </a:t>
            </a:r>
            <a:br>
              <a:rPr lang="es-NI" sz="54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</a:rPr>
            </a:br>
            <a:endParaRPr lang="es-NI" sz="5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07DF801-07CA-FBD7-B2A1-9A77B148F2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NI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Estos Corintios eran santos (apartados) porque habían sido llamados por el evangelio </a:t>
            </a:r>
            <a:r>
              <a:rPr lang="es-NI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II Tesalonicenses 2: 13-14; Efesios 1: 4, Efesios 4:1 </a:t>
            </a:r>
            <a:r>
              <a:rPr lang="es-NI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el llamamiento es santo ellos deberían de ser santos </a:t>
            </a:r>
            <a:r>
              <a:rPr lang="es-NI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 Pedro 1:14-16 </a:t>
            </a:r>
            <a:r>
              <a:rPr lang="es-NI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y como llamados eran personas apartadas del pecado. La idea no es de ser llamados para ser algo, sino de ser cierta clase de santos</a:t>
            </a:r>
            <a:endParaRPr lang="es-NI" sz="4400" dirty="0"/>
          </a:p>
        </p:txBody>
      </p:sp>
    </p:spTree>
    <p:extLst>
      <p:ext uri="{BB962C8B-B14F-4D97-AF65-F5344CB8AC3E}">
        <p14:creationId xmlns:p14="http://schemas.microsoft.com/office/powerpoint/2010/main" val="48088776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F55551-9639-2C47-5BD8-56E9851E9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NI" sz="3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III </a:t>
            </a:r>
            <a:r>
              <a:rPr lang="es-NI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–</a:t>
            </a:r>
            <a:r>
              <a:rPr lang="es-NI" sz="3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POR QUE HEMOS SIDO LLAMADOS EN LA COMPAÑÍA DE LOS QUE ENTODA PARTE  </a:t>
            </a:r>
            <a:r>
              <a:rPr lang="es-NI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INVOCAN EL NOMBRE DE NUESTRO SEÑOR JESUCRISTO</a:t>
            </a:r>
            <a:endParaRPr lang="es-NI" sz="66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563CC29-B21C-8F5D-4C53-3063AAB6B2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NI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El apóstol Pablo quiere que los hermanos recuerden los hermanos en     Corintio eran     parte de una gran hermandad por la gracia de Dios. </a:t>
            </a:r>
            <a:endParaRPr lang="es-NI" sz="3200" dirty="0">
              <a:solidFill>
                <a:srgbClr val="000000"/>
              </a:solidFill>
              <a:effectLst/>
              <a:latin typeface="Courier New" panose="02070309020205020404" pitchFamily="49" charset="0"/>
              <a:ea typeface="Calibri" panose="020F0502020204030204" pitchFamily="34" charset="0"/>
            </a:endParaRPr>
          </a:p>
          <a:p>
            <a:pPr algn="just"/>
            <a:r>
              <a:rPr lang="es-NI" sz="3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La biblia hermanos nos llama los santos que en cualquier lugar invoca    El nombre de nuestro señor Jesucristo. </a:t>
            </a:r>
            <a:endParaRPr lang="es-NI" sz="3600" dirty="0">
              <a:solidFill>
                <a:srgbClr val="000000"/>
              </a:solidFill>
              <a:effectLst/>
              <a:latin typeface="Courier New" panose="02070309020205020404" pitchFamily="49" charset="0"/>
              <a:ea typeface="Calibri" panose="020F0502020204030204" pitchFamily="34" charset="0"/>
            </a:endParaRPr>
          </a:p>
          <a:p>
            <a:endParaRPr lang="es-NI" dirty="0"/>
          </a:p>
        </p:txBody>
      </p:sp>
    </p:spTree>
    <p:extLst>
      <p:ext uri="{BB962C8B-B14F-4D97-AF65-F5344CB8AC3E}">
        <p14:creationId xmlns:p14="http://schemas.microsoft.com/office/powerpoint/2010/main" val="161888800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1005</Words>
  <Application>Microsoft Office PowerPoint</Application>
  <PresentationFormat>Panorámica</PresentationFormat>
  <Paragraphs>41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Courier New</vt:lpstr>
      <vt:lpstr>Roboto</vt:lpstr>
      <vt:lpstr>Tema de Office</vt:lpstr>
      <vt:lpstr>Presentación de PowerPoint</vt:lpstr>
      <vt:lpstr>POR QUE LA IGLESIA ES DE DIOS </vt:lpstr>
      <vt:lpstr>INTRODUCCION  </vt:lpstr>
      <vt:lpstr>INTRODUCCION</vt:lpstr>
      <vt:lpstr>I- POR QUE ESTA CONSAGRADA EN JESUCRISTO I CORINTIO 1:2.    </vt:lpstr>
      <vt:lpstr>I- POR QUE ESTA CONSAGRADA EN JESUCRISTO I CORINTIO 1:2.    </vt:lpstr>
      <vt:lpstr>II-POR QUE HA SIDO LLAMADA HACER UN PUEBLO DE DICADO A DIOS I CORINTIO 1:2  </vt:lpstr>
      <vt:lpstr>II-POR QUE HA SIDO LLAMADA HACER UN PUEBLO DE DICADO A DIOS I CORINTIO 1:2  </vt:lpstr>
      <vt:lpstr>III –POR QUE HEMOS SIDO LLAMADOS EN LA COMPAÑÍA DE LOS QUE ENTODA PARTE  INVOCAN EL NOMBRE DE NUESTRO SEÑOR JESUCRISTO</vt:lpstr>
      <vt:lpstr>III –POR QUE HEMOS SIDO LLAMADOS EN LA COMPAÑÍA DE LOS QUE ENTODA PARTE  INVOCAN EL NOMBRE DE NUESTRO SEÑOR JESUCRISTO</vt:lpstr>
      <vt:lpstr>III –POR QUE HEMOS SIDO LLAMADOS EN LA COMPAÑÍA DE LOS QUE ENTODA PARTE  INVOCAN EL NOMBRE DE NUESTRO SEÑOR JESUCRISTO</vt:lpstr>
      <vt:lpstr>III –POR QUE HEMOS SIDO LLAMADOS EN LA COMPAÑÍA DE LOS QUE ENTODA PARTE  INVOCAN EL NOMBRE DE NUESTRO SEÑOR JESUCRISTO</vt:lpstr>
      <vt:lpstr>CONCLUCIÓN:  </vt:lpstr>
      <vt:lpstr>  usted  puede suscrbirse a mi canal de Youtube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Hoswaldo</dc:creator>
  <cp:lastModifiedBy>Hoswaldo</cp:lastModifiedBy>
  <cp:revision>1</cp:revision>
  <dcterms:created xsi:type="dcterms:W3CDTF">2023-09-16T02:03:34Z</dcterms:created>
  <dcterms:modified xsi:type="dcterms:W3CDTF">2023-09-16T02:20:47Z</dcterms:modified>
</cp:coreProperties>
</file>