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CDB13C-D3F3-A2D1-AD9B-F4A6E71022A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NI"/>
          </a:p>
        </p:txBody>
      </p:sp>
      <p:sp>
        <p:nvSpPr>
          <p:cNvPr id="3" name="Subtítulo 2">
            <a:extLst>
              <a:ext uri="{FF2B5EF4-FFF2-40B4-BE49-F238E27FC236}">
                <a16:creationId xmlns:a16="http://schemas.microsoft.com/office/drawing/2014/main" id="{1835AFB7-4567-D305-1BA9-8CBB3FE61C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NI"/>
          </a:p>
        </p:txBody>
      </p:sp>
      <p:sp>
        <p:nvSpPr>
          <p:cNvPr id="4" name="Marcador de fecha 3">
            <a:extLst>
              <a:ext uri="{FF2B5EF4-FFF2-40B4-BE49-F238E27FC236}">
                <a16:creationId xmlns:a16="http://schemas.microsoft.com/office/drawing/2014/main" id="{F4DBD7B1-E1E4-F37D-BE21-1AA6F5DDB149}"/>
              </a:ext>
            </a:extLst>
          </p:cNvPr>
          <p:cNvSpPr>
            <a:spLocks noGrp="1"/>
          </p:cNvSpPr>
          <p:nvPr>
            <p:ph type="dt" sz="half" idx="10"/>
          </p:nvPr>
        </p:nvSpPr>
        <p:spPr/>
        <p:txBody>
          <a:bodyPr/>
          <a:lstStyle/>
          <a:p>
            <a:fld id="{84810522-1858-4B36-A4F8-5503DEDDEAD0}" type="datetimeFigureOut">
              <a:rPr lang="es-NI" smtClean="0"/>
              <a:t>17/4/2023</a:t>
            </a:fld>
            <a:endParaRPr lang="es-NI"/>
          </a:p>
        </p:txBody>
      </p:sp>
      <p:sp>
        <p:nvSpPr>
          <p:cNvPr id="5" name="Marcador de pie de página 4">
            <a:extLst>
              <a:ext uri="{FF2B5EF4-FFF2-40B4-BE49-F238E27FC236}">
                <a16:creationId xmlns:a16="http://schemas.microsoft.com/office/drawing/2014/main" id="{BFB7A8DB-0737-092C-1F8E-B71704B68EBE}"/>
              </a:ext>
            </a:extLst>
          </p:cNvPr>
          <p:cNvSpPr>
            <a:spLocks noGrp="1"/>
          </p:cNvSpPr>
          <p:nvPr>
            <p:ph type="ftr" sz="quarter" idx="11"/>
          </p:nvPr>
        </p:nvSpPr>
        <p:spPr/>
        <p:txBody>
          <a:bodyPr/>
          <a:lstStyle/>
          <a:p>
            <a:endParaRPr lang="es-NI"/>
          </a:p>
        </p:txBody>
      </p:sp>
      <p:sp>
        <p:nvSpPr>
          <p:cNvPr id="6" name="Marcador de número de diapositiva 5">
            <a:extLst>
              <a:ext uri="{FF2B5EF4-FFF2-40B4-BE49-F238E27FC236}">
                <a16:creationId xmlns:a16="http://schemas.microsoft.com/office/drawing/2014/main" id="{45A27778-12F8-ECB4-E1A9-20A0AD1E3202}"/>
              </a:ext>
            </a:extLst>
          </p:cNvPr>
          <p:cNvSpPr>
            <a:spLocks noGrp="1"/>
          </p:cNvSpPr>
          <p:nvPr>
            <p:ph type="sldNum" sz="quarter" idx="12"/>
          </p:nvPr>
        </p:nvSpPr>
        <p:spPr/>
        <p:txBody>
          <a:bodyPr/>
          <a:lstStyle/>
          <a:p>
            <a:fld id="{D6813912-4B70-4583-8887-1DC482CD098C}" type="slidenum">
              <a:rPr lang="es-NI" smtClean="0"/>
              <a:t>‹Nº›</a:t>
            </a:fld>
            <a:endParaRPr lang="es-NI"/>
          </a:p>
        </p:txBody>
      </p:sp>
    </p:spTree>
    <p:extLst>
      <p:ext uri="{BB962C8B-B14F-4D97-AF65-F5344CB8AC3E}">
        <p14:creationId xmlns:p14="http://schemas.microsoft.com/office/powerpoint/2010/main" val="1568862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5FBAD9-619B-52A5-60A6-AAC00B153402}"/>
              </a:ext>
            </a:extLst>
          </p:cNvPr>
          <p:cNvSpPr>
            <a:spLocks noGrp="1"/>
          </p:cNvSpPr>
          <p:nvPr>
            <p:ph type="title"/>
          </p:nvPr>
        </p:nvSpPr>
        <p:spPr/>
        <p:txBody>
          <a:bodyPr/>
          <a:lstStyle/>
          <a:p>
            <a:r>
              <a:rPr lang="es-ES"/>
              <a:t>Haga clic para modificar el estilo de título del patrón</a:t>
            </a:r>
            <a:endParaRPr lang="es-NI"/>
          </a:p>
        </p:txBody>
      </p:sp>
      <p:sp>
        <p:nvSpPr>
          <p:cNvPr id="3" name="Marcador de texto vertical 2">
            <a:extLst>
              <a:ext uri="{FF2B5EF4-FFF2-40B4-BE49-F238E27FC236}">
                <a16:creationId xmlns:a16="http://schemas.microsoft.com/office/drawing/2014/main" id="{5110D882-E084-B7E9-018D-70E0791CA1B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NI"/>
          </a:p>
        </p:txBody>
      </p:sp>
      <p:sp>
        <p:nvSpPr>
          <p:cNvPr id="4" name="Marcador de fecha 3">
            <a:extLst>
              <a:ext uri="{FF2B5EF4-FFF2-40B4-BE49-F238E27FC236}">
                <a16:creationId xmlns:a16="http://schemas.microsoft.com/office/drawing/2014/main" id="{495B0511-9E47-EFD7-4DDD-A54FF4E3304F}"/>
              </a:ext>
            </a:extLst>
          </p:cNvPr>
          <p:cNvSpPr>
            <a:spLocks noGrp="1"/>
          </p:cNvSpPr>
          <p:nvPr>
            <p:ph type="dt" sz="half" idx="10"/>
          </p:nvPr>
        </p:nvSpPr>
        <p:spPr/>
        <p:txBody>
          <a:bodyPr/>
          <a:lstStyle/>
          <a:p>
            <a:fld id="{84810522-1858-4B36-A4F8-5503DEDDEAD0}" type="datetimeFigureOut">
              <a:rPr lang="es-NI" smtClean="0"/>
              <a:t>17/4/2023</a:t>
            </a:fld>
            <a:endParaRPr lang="es-NI"/>
          </a:p>
        </p:txBody>
      </p:sp>
      <p:sp>
        <p:nvSpPr>
          <p:cNvPr id="5" name="Marcador de pie de página 4">
            <a:extLst>
              <a:ext uri="{FF2B5EF4-FFF2-40B4-BE49-F238E27FC236}">
                <a16:creationId xmlns:a16="http://schemas.microsoft.com/office/drawing/2014/main" id="{5DE920D9-D68B-3567-D0C2-0A86902B2ACC}"/>
              </a:ext>
            </a:extLst>
          </p:cNvPr>
          <p:cNvSpPr>
            <a:spLocks noGrp="1"/>
          </p:cNvSpPr>
          <p:nvPr>
            <p:ph type="ftr" sz="quarter" idx="11"/>
          </p:nvPr>
        </p:nvSpPr>
        <p:spPr/>
        <p:txBody>
          <a:bodyPr/>
          <a:lstStyle/>
          <a:p>
            <a:endParaRPr lang="es-NI"/>
          </a:p>
        </p:txBody>
      </p:sp>
      <p:sp>
        <p:nvSpPr>
          <p:cNvPr id="6" name="Marcador de número de diapositiva 5">
            <a:extLst>
              <a:ext uri="{FF2B5EF4-FFF2-40B4-BE49-F238E27FC236}">
                <a16:creationId xmlns:a16="http://schemas.microsoft.com/office/drawing/2014/main" id="{5A742B6C-50E2-9EE9-568F-59249A3D22A5}"/>
              </a:ext>
            </a:extLst>
          </p:cNvPr>
          <p:cNvSpPr>
            <a:spLocks noGrp="1"/>
          </p:cNvSpPr>
          <p:nvPr>
            <p:ph type="sldNum" sz="quarter" idx="12"/>
          </p:nvPr>
        </p:nvSpPr>
        <p:spPr/>
        <p:txBody>
          <a:bodyPr/>
          <a:lstStyle/>
          <a:p>
            <a:fld id="{D6813912-4B70-4583-8887-1DC482CD098C}" type="slidenum">
              <a:rPr lang="es-NI" smtClean="0"/>
              <a:t>‹Nº›</a:t>
            </a:fld>
            <a:endParaRPr lang="es-NI"/>
          </a:p>
        </p:txBody>
      </p:sp>
    </p:spTree>
    <p:extLst>
      <p:ext uri="{BB962C8B-B14F-4D97-AF65-F5344CB8AC3E}">
        <p14:creationId xmlns:p14="http://schemas.microsoft.com/office/powerpoint/2010/main" val="1774783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921F1D7-5347-2357-05A4-9AD1EE81A2D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NI"/>
          </a:p>
        </p:txBody>
      </p:sp>
      <p:sp>
        <p:nvSpPr>
          <p:cNvPr id="3" name="Marcador de texto vertical 2">
            <a:extLst>
              <a:ext uri="{FF2B5EF4-FFF2-40B4-BE49-F238E27FC236}">
                <a16:creationId xmlns:a16="http://schemas.microsoft.com/office/drawing/2014/main" id="{C1DA473F-FD0A-E67E-0498-9DCE7DCD473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NI"/>
          </a:p>
        </p:txBody>
      </p:sp>
      <p:sp>
        <p:nvSpPr>
          <p:cNvPr id="4" name="Marcador de fecha 3">
            <a:extLst>
              <a:ext uri="{FF2B5EF4-FFF2-40B4-BE49-F238E27FC236}">
                <a16:creationId xmlns:a16="http://schemas.microsoft.com/office/drawing/2014/main" id="{6C9D5866-278E-51DC-158E-CFE1E1C29C83}"/>
              </a:ext>
            </a:extLst>
          </p:cNvPr>
          <p:cNvSpPr>
            <a:spLocks noGrp="1"/>
          </p:cNvSpPr>
          <p:nvPr>
            <p:ph type="dt" sz="half" idx="10"/>
          </p:nvPr>
        </p:nvSpPr>
        <p:spPr/>
        <p:txBody>
          <a:bodyPr/>
          <a:lstStyle/>
          <a:p>
            <a:fld id="{84810522-1858-4B36-A4F8-5503DEDDEAD0}" type="datetimeFigureOut">
              <a:rPr lang="es-NI" smtClean="0"/>
              <a:t>17/4/2023</a:t>
            </a:fld>
            <a:endParaRPr lang="es-NI"/>
          </a:p>
        </p:txBody>
      </p:sp>
      <p:sp>
        <p:nvSpPr>
          <p:cNvPr id="5" name="Marcador de pie de página 4">
            <a:extLst>
              <a:ext uri="{FF2B5EF4-FFF2-40B4-BE49-F238E27FC236}">
                <a16:creationId xmlns:a16="http://schemas.microsoft.com/office/drawing/2014/main" id="{65E42E9E-E76E-02E1-64D2-B496F2150885}"/>
              </a:ext>
            </a:extLst>
          </p:cNvPr>
          <p:cNvSpPr>
            <a:spLocks noGrp="1"/>
          </p:cNvSpPr>
          <p:nvPr>
            <p:ph type="ftr" sz="quarter" idx="11"/>
          </p:nvPr>
        </p:nvSpPr>
        <p:spPr/>
        <p:txBody>
          <a:bodyPr/>
          <a:lstStyle/>
          <a:p>
            <a:endParaRPr lang="es-NI"/>
          </a:p>
        </p:txBody>
      </p:sp>
      <p:sp>
        <p:nvSpPr>
          <p:cNvPr id="6" name="Marcador de número de diapositiva 5">
            <a:extLst>
              <a:ext uri="{FF2B5EF4-FFF2-40B4-BE49-F238E27FC236}">
                <a16:creationId xmlns:a16="http://schemas.microsoft.com/office/drawing/2014/main" id="{58DD044B-013A-649D-A18F-A2F799E0DE66}"/>
              </a:ext>
            </a:extLst>
          </p:cNvPr>
          <p:cNvSpPr>
            <a:spLocks noGrp="1"/>
          </p:cNvSpPr>
          <p:nvPr>
            <p:ph type="sldNum" sz="quarter" idx="12"/>
          </p:nvPr>
        </p:nvSpPr>
        <p:spPr/>
        <p:txBody>
          <a:bodyPr/>
          <a:lstStyle/>
          <a:p>
            <a:fld id="{D6813912-4B70-4583-8887-1DC482CD098C}" type="slidenum">
              <a:rPr lang="es-NI" smtClean="0"/>
              <a:t>‹Nº›</a:t>
            </a:fld>
            <a:endParaRPr lang="es-NI"/>
          </a:p>
        </p:txBody>
      </p:sp>
    </p:spTree>
    <p:extLst>
      <p:ext uri="{BB962C8B-B14F-4D97-AF65-F5344CB8AC3E}">
        <p14:creationId xmlns:p14="http://schemas.microsoft.com/office/powerpoint/2010/main" val="4280309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8A5DDE-4930-3A53-1D67-46B23D42177D}"/>
              </a:ext>
            </a:extLst>
          </p:cNvPr>
          <p:cNvSpPr>
            <a:spLocks noGrp="1"/>
          </p:cNvSpPr>
          <p:nvPr>
            <p:ph type="title"/>
          </p:nvPr>
        </p:nvSpPr>
        <p:spPr/>
        <p:txBody>
          <a:bodyPr/>
          <a:lstStyle/>
          <a:p>
            <a:r>
              <a:rPr lang="es-ES"/>
              <a:t>Haga clic para modificar el estilo de título del patrón</a:t>
            </a:r>
            <a:endParaRPr lang="es-NI"/>
          </a:p>
        </p:txBody>
      </p:sp>
      <p:sp>
        <p:nvSpPr>
          <p:cNvPr id="3" name="Marcador de contenido 2">
            <a:extLst>
              <a:ext uri="{FF2B5EF4-FFF2-40B4-BE49-F238E27FC236}">
                <a16:creationId xmlns:a16="http://schemas.microsoft.com/office/drawing/2014/main" id="{14473C83-96BE-E5F7-DC0C-181E1505710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NI"/>
          </a:p>
        </p:txBody>
      </p:sp>
      <p:sp>
        <p:nvSpPr>
          <p:cNvPr id="4" name="Marcador de fecha 3">
            <a:extLst>
              <a:ext uri="{FF2B5EF4-FFF2-40B4-BE49-F238E27FC236}">
                <a16:creationId xmlns:a16="http://schemas.microsoft.com/office/drawing/2014/main" id="{34BF805A-68D3-0545-F95B-8237F07FD603}"/>
              </a:ext>
            </a:extLst>
          </p:cNvPr>
          <p:cNvSpPr>
            <a:spLocks noGrp="1"/>
          </p:cNvSpPr>
          <p:nvPr>
            <p:ph type="dt" sz="half" idx="10"/>
          </p:nvPr>
        </p:nvSpPr>
        <p:spPr/>
        <p:txBody>
          <a:bodyPr/>
          <a:lstStyle/>
          <a:p>
            <a:fld id="{84810522-1858-4B36-A4F8-5503DEDDEAD0}" type="datetimeFigureOut">
              <a:rPr lang="es-NI" smtClean="0"/>
              <a:t>17/4/2023</a:t>
            </a:fld>
            <a:endParaRPr lang="es-NI"/>
          </a:p>
        </p:txBody>
      </p:sp>
      <p:sp>
        <p:nvSpPr>
          <p:cNvPr id="5" name="Marcador de pie de página 4">
            <a:extLst>
              <a:ext uri="{FF2B5EF4-FFF2-40B4-BE49-F238E27FC236}">
                <a16:creationId xmlns:a16="http://schemas.microsoft.com/office/drawing/2014/main" id="{CA0CADA0-83DE-337F-52AF-B6A29CEF1775}"/>
              </a:ext>
            </a:extLst>
          </p:cNvPr>
          <p:cNvSpPr>
            <a:spLocks noGrp="1"/>
          </p:cNvSpPr>
          <p:nvPr>
            <p:ph type="ftr" sz="quarter" idx="11"/>
          </p:nvPr>
        </p:nvSpPr>
        <p:spPr/>
        <p:txBody>
          <a:bodyPr/>
          <a:lstStyle/>
          <a:p>
            <a:endParaRPr lang="es-NI"/>
          </a:p>
        </p:txBody>
      </p:sp>
      <p:sp>
        <p:nvSpPr>
          <p:cNvPr id="6" name="Marcador de número de diapositiva 5">
            <a:extLst>
              <a:ext uri="{FF2B5EF4-FFF2-40B4-BE49-F238E27FC236}">
                <a16:creationId xmlns:a16="http://schemas.microsoft.com/office/drawing/2014/main" id="{3D38B50F-C063-E51D-01E1-14ECF1CB2BF8}"/>
              </a:ext>
            </a:extLst>
          </p:cNvPr>
          <p:cNvSpPr>
            <a:spLocks noGrp="1"/>
          </p:cNvSpPr>
          <p:nvPr>
            <p:ph type="sldNum" sz="quarter" idx="12"/>
          </p:nvPr>
        </p:nvSpPr>
        <p:spPr/>
        <p:txBody>
          <a:bodyPr/>
          <a:lstStyle/>
          <a:p>
            <a:fld id="{D6813912-4B70-4583-8887-1DC482CD098C}" type="slidenum">
              <a:rPr lang="es-NI" smtClean="0"/>
              <a:t>‹Nº›</a:t>
            </a:fld>
            <a:endParaRPr lang="es-NI"/>
          </a:p>
        </p:txBody>
      </p:sp>
    </p:spTree>
    <p:extLst>
      <p:ext uri="{BB962C8B-B14F-4D97-AF65-F5344CB8AC3E}">
        <p14:creationId xmlns:p14="http://schemas.microsoft.com/office/powerpoint/2010/main" val="3866325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51F8AA-732B-7DFD-E111-451D7734ADE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NI"/>
          </a:p>
        </p:txBody>
      </p:sp>
      <p:sp>
        <p:nvSpPr>
          <p:cNvPr id="3" name="Marcador de texto 2">
            <a:extLst>
              <a:ext uri="{FF2B5EF4-FFF2-40B4-BE49-F238E27FC236}">
                <a16:creationId xmlns:a16="http://schemas.microsoft.com/office/drawing/2014/main" id="{177BA1E4-EDE6-5845-49D6-8B66A5CCA9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11A86FC-FC33-92B8-4FE9-B0366BA40814}"/>
              </a:ext>
            </a:extLst>
          </p:cNvPr>
          <p:cNvSpPr>
            <a:spLocks noGrp="1"/>
          </p:cNvSpPr>
          <p:nvPr>
            <p:ph type="dt" sz="half" idx="10"/>
          </p:nvPr>
        </p:nvSpPr>
        <p:spPr/>
        <p:txBody>
          <a:bodyPr/>
          <a:lstStyle/>
          <a:p>
            <a:fld id="{84810522-1858-4B36-A4F8-5503DEDDEAD0}" type="datetimeFigureOut">
              <a:rPr lang="es-NI" smtClean="0"/>
              <a:t>17/4/2023</a:t>
            </a:fld>
            <a:endParaRPr lang="es-NI"/>
          </a:p>
        </p:txBody>
      </p:sp>
      <p:sp>
        <p:nvSpPr>
          <p:cNvPr id="5" name="Marcador de pie de página 4">
            <a:extLst>
              <a:ext uri="{FF2B5EF4-FFF2-40B4-BE49-F238E27FC236}">
                <a16:creationId xmlns:a16="http://schemas.microsoft.com/office/drawing/2014/main" id="{AE5C152F-217C-73BE-ACD5-6BAE7297AD2E}"/>
              </a:ext>
            </a:extLst>
          </p:cNvPr>
          <p:cNvSpPr>
            <a:spLocks noGrp="1"/>
          </p:cNvSpPr>
          <p:nvPr>
            <p:ph type="ftr" sz="quarter" idx="11"/>
          </p:nvPr>
        </p:nvSpPr>
        <p:spPr/>
        <p:txBody>
          <a:bodyPr/>
          <a:lstStyle/>
          <a:p>
            <a:endParaRPr lang="es-NI"/>
          </a:p>
        </p:txBody>
      </p:sp>
      <p:sp>
        <p:nvSpPr>
          <p:cNvPr id="6" name="Marcador de número de diapositiva 5">
            <a:extLst>
              <a:ext uri="{FF2B5EF4-FFF2-40B4-BE49-F238E27FC236}">
                <a16:creationId xmlns:a16="http://schemas.microsoft.com/office/drawing/2014/main" id="{409B0668-86DB-6783-0192-8BBFCD146FB1}"/>
              </a:ext>
            </a:extLst>
          </p:cNvPr>
          <p:cNvSpPr>
            <a:spLocks noGrp="1"/>
          </p:cNvSpPr>
          <p:nvPr>
            <p:ph type="sldNum" sz="quarter" idx="12"/>
          </p:nvPr>
        </p:nvSpPr>
        <p:spPr/>
        <p:txBody>
          <a:bodyPr/>
          <a:lstStyle/>
          <a:p>
            <a:fld id="{D6813912-4B70-4583-8887-1DC482CD098C}" type="slidenum">
              <a:rPr lang="es-NI" smtClean="0"/>
              <a:t>‹Nº›</a:t>
            </a:fld>
            <a:endParaRPr lang="es-NI"/>
          </a:p>
        </p:txBody>
      </p:sp>
    </p:spTree>
    <p:extLst>
      <p:ext uri="{BB962C8B-B14F-4D97-AF65-F5344CB8AC3E}">
        <p14:creationId xmlns:p14="http://schemas.microsoft.com/office/powerpoint/2010/main" val="1251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8407D9-3B35-C93F-35A2-542F8617FFFC}"/>
              </a:ext>
            </a:extLst>
          </p:cNvPr>
          <p:cNvSpPr>
            <a:spLocks noGrp="1"/>
          </p:cNvSpPr>
          <p:nvPr>
            <p:ph type="title"/>
          </p:nvPr>
        </p:nvSpPr>
        <p:spPr/>
        <p:txBody>
          <a:bodyPr/>
          <a:lstStyle/>
          <a:p>
            <a:r>
              <a:rPr lang="es-ES"/>
              <a:t>Haga clic para modificar el estilo de título del patrón</a:t>
            </a:r>
            <a:endParaRPr lang="es-NI"/>
          </a:p>
        </p:txBody>
      </p:sp>
      <p:sp>
        <p:nvSpPr>
          <p:cNvPr id="3" name="Marcador de contenido 2">
            <a:extLst>
              <a:ext uri="{FF2B5EF4-FFF2-40B4-BE49-F238E27FC236}">
                <a16:creationId xmlns:a16="http://schemas.microsoft.com/office/drawing/2014/main" id="{0A95DAD5-E855-8AEE-1EA2-DE0A8ED49B1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NI"/>
          </a:p>
        </p:txBody>
      </p:sp>
      <p:sp>
        <p:nvSpPr>
          <p:cNvPr id="4" name="Marcador de contenido 3">
            <a:extLst>
              <a:ext uri="{FF2B5EF4-FFF2-40B4-BE49-F238E27FC236}">
                <a16:creationId xmlns:a16="http://schemas.microsoft.com/office/drawing/2014/main" id="{FDBA5B64-421F-6349-45C3-02A34AE4EBC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NI"/>
          </a:p>
        </p:txBody>
      </p:sp>
      <p:sp>
        <p:nvSpPr>
          <p:cNvPr id="5" name="Marcador de fecha 4">
            <a:extLst>
              <a:ext uri="{FF2B5EF4-FFF2-40B4-BE49-F238E27FC236}">
                <a16:creationId xmlns:a16="http://schemas.microsoft.com/office/drawing/2014/main" id="{33F8B4A2-CA33-0316-0A09-4917595E810F}"/>
              </a:ext>
            </a:extLst>
          </p:cNvPr>
          <p:cNvSpPr>
            <a:spLocks noGrp="1"/>
          </p:cNvSpPr>
          <p:nvPr>
            <p:ph type="dt" sz="half" idx="10"/>
          </p:nvPr>
        </p:nvSpPr>
        <p:spPr/>
        <p:txBody>
          <a:bodyPr/>
          <a:lstStyle/>
          <a:p>
            <a:fld id="{84810522-1858-4B36-A4F8-5503DEDDEAD0}" type="datetimeFigureOut">
              <a:rPr lang="es-NI" smtClean="0"/>
              <a:t>17/4/2023</a:t>
            </a:fld>
            <a:endParaRPr lang="es-NI"/>
          </a:p>
        </p:txBody>
      </p:sp>
      <p:sp>
        <p:nvSpPr>
          <p:cNvPr id="6" name="Marcador de pie de página 5">
            <a:extLst>
              <a:ext uri="{FF2B5EF4-FFF2-40B4-BE49-F238E27FC236}">
                <a16:creationId xmlns:a16="http://schemas.microsoft.com/office/drawing/2014/main" id="{4A970EBB-5B57-312F-3668-9795901D2C5E}"/>
              </a:ext>
            </a:extLst>
          </p:cNvPr>
          <p:cNvSpPr>
            <a:spLocks noGrp="1"/>
          </p:cNvSpPr>
          <p:nvPr>
            <p:ph type="ftr" sz="quarter" idx="11"/>
          </p:nvPr>
        </p:nvSpPr>
        <p:spPr/>
        <p:txBody>
          <a:bodyPr/>
          <a:lstStyle/>
          <a:p>
            <a:endParaRPr lang="es-NI"/>
          </a:p>
        </p:txBody>
      </p:sp>
      <p:sp>
        <p:nvSpPr>
          <p:cNvPr id="7" name="Marcador de número de diapositiva 6">
            <a:extLst>
              <a:ext uri="{FF2B5EF4-FFF2-40B4-BE49-F238E27FC236}">
                <a16:creationId xmlns:a16="http://schemas.microsoft.com/office/drawing/2014/main" id="{C326C08E-4469-C8F7-209C-20BEA6165689}"/>
              </a:ext>
            </a:extLst>
          </p:cNvPr>
          <p:cNvSpPr>
            <a:spLocks noGrp="1"/>
          </p:cNvSpPr>
          <p:nvPr>
            <p:ph type="sldNum" sz="quarter" idx="12"/>
          </p:nvPr>
        </p:nvSpPr>
        <p:spPr/>
        <p:txBody>
          <a:bodyPr/>
          <a:lstStyle/>
          <a:p>
            <a:fld id="{D6813912-4B70-4583-8887-1DC482CD098C}" type="slidenum">
              <a:rPr lang="es-NI" smtClean="0"/>
              <a:t>‹Nº›</a:t>
            </a:fld>
            <a:endParaRPr lang="es-NI"/>
          </a:p>
        </p:txBody>
      </p:sp>
    </p:spTree>
    <p:extLst>
      <p:ext uri="{BB962C8B-B14F-4D97-AF65-F5344CB8AC3E}">
        <p14:creationId xmlns:p14="http://schemas.microsoft.com/office/powerpoint/2010/main" val="3501458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518B36-E9CE-9F1F-385E-0EB2B1AEAA8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NI"/>
          </a:p>
        </p:txBody>
      </p:sp>
      <p:sp>
        <p:nvSpPr>
          <p:cNvPr id="3" name="Marcador de texto 2">
            <a:extLst>
              <a:ext uri="{FF2B5EF4-FFF2-40B4-BE49-F238E27FC236}">
                <a16:creationId xmlns:a16="http://schemas.microsoft.com/office/drawing/2014/main" id="{0B8B2460-2531-C494-ECD2-315FECEFEA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668AEC8-3AB6-96D0-C329-132A03913E2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NI"/>
          </a:p>
        </p:txBody>
      </p:sp>
      <p:sp>
        <p:nvSpPr>
          <p:cNvPr id="5" name="Marcador de texto 4">
            <a:extLst>
              <a:ext uri="{FF2B5EF4-FFF2-40B4-BE49-F238E27FC236}">
                <a16:creationId xmlns:a16="http://schemas.microsoft.com/office/drawing/2014/main" id="{BB924D0D-070B-2C32-D405-1074D4184A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AA3832A-20CD-9125-A499-11123849DAE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NI"/>
          </a:p>
        </p:txBody>
      </p:sp>
      <p:sp>
        <p:nvSpPr>
          <p:cNvPr id="7" name="Marcador de fecha 6">
            <a:extLst>
              <a:ext uri="{FF2B5EF4-FFF2-40B4-BE49-F238E27FC236}">
                <a16:creationId xmlns:a16="http://schemas.microsoft.com/office/drawing/2014/main" id="{795328F5-AB8A-A059-55CF-6313A7047B43}"/>
              </a:ext>
            </a:extLst>
          </p:cNvPr>
          <p:cNvSpPr>
            <a:spLocks noGrp="1"/>
          </p:cNvSpPr>
          <p:nvPr>
            <p:ph type="dt" sz="half" idx="10"/>
          </p:nvPr>
        </p:nvSpPr>
        <p:spPr/>
        <p:txBody>
          <a:bodyPr/>
          <a:lstStyle/>
          <a:p>
            <a:fld id="{84810522-1858-4B36-A4F8-5503DEDDEAD0}" type="datetimeFigureOut">
              <a:rPr lang="es-NI" smtClean="0"/>
              <a:t>17/4/2023</a:t>
            </a:fld>
            <a:endParaRPr lang="es-NI"/>
          </a:p>
        </p:txBody>
      </p:sp>
      <p:sp>
        <p:nvSpPr>
          <p:cNvPr id="8" name="Marcador de pie de página 7">
            <a:extLst>
              <a:ext uri="{FF2B5EF4-FFF2-40B4-BE49-F238E27FC236}">
                <a16:creationId xmlns:a16="http://schemas.microsoft.com/office/drawing/2014/main" id="{3648EBB2-6941-1517-05E2-408757905A8C}"/>
              </a:ext>
            </a:extLst>
          </p:cNvPr>
          <p:cNvSpPr>
            <a:spLocks noGrp="1"/>
          </p:cNvSpPr>
          <p:nvPr>
            <p:ph type="ftr" sz="quarter" idx="11"/>
          </p:nvPr>
        </p:nvSpPr>
        <p:spPr/>
        <p:txBody>
          <a:bodyPr/>
          <a:lstStyle/>
          <a:p>
            <a:endParaRPr lang="es-NI"/>
          </a:p>
        </p:txBody>
      </p:sp>
      <p:sp>
        <p:nvSpPr>
          <p:cNvPr id="9" name="Marcador de número de diapositiva 8">
            <a:extLst>
              <a:ext uri="{FF2B5EF4-FFF2-40B4-BE49-F238E27FC236}">
                <a16:creationId xmlns:a16="http://schemas.microsoft.com/office/drawing/2014/main" id="{9308D829-18F9-23E2-E860-C2EA9D174850}"/>
              </a:ext>
            </a:extLst>
          </p:cNvPr>
          <p:cNvSpPr>
            <a:spLocks noGrp="1"/>
          </p:cNvSpPr>
          <p:nvPr>
            <p:ph type="sldNum" sz="quarter" idx="12"/>
          </p:nvPr>
        </p:nvSpPr>
        <p:spPr/>
        <p:txBody>
          <a:bodyPr/>
          <a:lstStyle/>
          <a:p>
            <a:fld id="{D6813912-4B70-4583-8887-1DC482CD098C}" type="slidenum">
              <a:rPr lang="es-NI" smtClean="0"/>
              <a:t>‹Nº›</a:t>
            </a:fld>
            <a:endParaRPr lang="es-NI"/>
          </a:p>
        </p:txBody>
      </p:sp>
    </p:spTree>
    <p:extLst>
      <p:ext uri="{BB962C8B-B14F-4D97-AF65-F5344CB8AC3E}">
        <p14:creationId xmlns:p14="http://schemas.microsoft.com/office/powerpoint/2010/main" val="406371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F91FAB-1E65-285A-361A-51A64A668078}"/>
              </a:ext>
            </a:extLst>
          </p:cNvPr>
          <p:cNvSpPr>
            <a:spLocks noGrp="1"/>
          </p:cNvSpPr>
          <p:nvPr>
            <p:ph type="title"/>
          </p:nvPr>
        </p:nvSpPr>
        <p:spPr/>
        <p:txBody>
          <a:bodyPr/>
          <a:lstStyle/>
          <a:p>
            <a:r>
              <a:rPr lang="es-ES"/>
              <a:t>Haga clic para modificar el estilo de título del patrón</a:t>
            </a:r>
            <a:endParaRPr lang="es-NI"/>
          </a:p>
        </p:txBody>
      </p:sp>
      <p:sp>
        <p:nvSpPr>
          <p:cNvPr id="3" name="Marcador de fecha 2">
            <a:extLst>
              <a:ext uri="{FF2B5EF4-FFF2-40B4-BE49-F238E27FC236}">
                <a16:creationId xmlns:a16="http://schemas.microsoft.com/office/drawing/2014/main" id="{EC01B76A-DD1F-DC8A-01F5-2DA0933BF7C9}"/>
              </a:ext>
            </a:extLst>
          </p:cNvPr>
          <p:cNvSpPr>
            <a:spLocks noGrp="1"/>
          </p:cNvSpPr>
          <p:nvPr>
            <p:ph type="dt" sz="half" idx="10"/>
          </p:nvPr>
        </p:nvSpPr>
        <p:spPr/>
        <p:txBody>
          <a:bodyPr/>
          <a:lstStyle/>
          <a:p>
            <a:fld id="{84810522-1858-4B36-A4F8-5503DEDDEAD0}" type="datetimeFigureOut">
              <a:rPr lang="es-NI" smtClean="0"/>
              <a:t>17/4/2023</a:t>
            </a:fld>
            <a:endParaRPr lang="es-NI"/>
          </a:p>
        </p:txBody>
      </p:sp>
      <p:sp>
        <p:nvSpPr>
          <p:cNvPr id="4" name="Marcador de pie de página 3">
            <a:extLst>
              <a:ext uri="{FF2B5EF4-FFF2-40B4-BE49-F238E27FC236}">
                <a16:creationId xmlns:a16="http://schemas.microsoft.com/office/drawing/2014/main" id="{37BB3A81-8E5B-FF97-30AF-9A2A5F16B863}"/>
              </a:ext>
            </a:extLst>
          </p:cNvPr>
          <p:cNvSpPr>
            <a:spLocks noGrp="1"/>
          </p:cNvSpPr>
          <p:nvPr>
            <p:ph type="ftr" sz="quarter" idx="11"/>
          </p:nvPr>
        </p:nvSpPr>
        <p:spPr/>
        <p:txBody>
          <a:bodyPr/>
          <a:lstStyle/>
          <a:p>
            <a:endParaRPr lang="es-NI"/>
          </a:p>
        </p:txBody>
      </p:sp>
      <p:sp>
        <p:nvSpPr>
          <p:cNvPr id="5" name="Marcador de número de diapositiva 4">
            <a:extLst>
              <a:ext uri="{FF2B5EF4-FFF2-40B4-BE49-F238E27FC236}">
                <a16:creationId xmlns:a16="http://schemas.microsoft.com/office/drawing/2014/main" id="{71DAE2E5-58D2-5918-6AA2-1A60D7CAF12C}"/>
              </a:ext>
            </a:extLst>
          </p:cNvPr>
          <p:cNvSpPr>
            <a:spLocks noGrp="1"/>
          </p:cNvSpPr>
          <p:nvPr>
            <p:ph type="sldNum" sz="quarter" idx="12"/>
          </p:nvPr>
        </p:nvSpPr>
        <p:spPr/>
        <p:txBody>
          <a:bodyPr/>
          <a:lstStyle/>
          <a:p>
            <a:fld id="{D6813912-4B70-4583-8887-1DC482CD098C}" type="slidenum">
              <a:rPr lang="es-NI" smtClean="0"/>
              <a:t>‹Nº›</a:t>
            </a:fld>
            <a:endParaRPr lang="es-NI"/>
          </a:p>
        </p:txBody>
      </p:sp>
    </p:spTree>
    <p:extLst>
      <p:ext uri="{BB962C8B-B14F-4D97-AF65-F5344CB8AC3E}">
        <p14:creationId xmlns:p14="http://schemas.microsoft.com/office/powerpoint/2010/main" val="2751003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177B53A-400C-EFA3-180E-2C7C052A2A0C}"/>
              </a:ext>
            </a:extLst>
          </p:cNvPr>
          <p:cNvSpPr>
            <a:spLocks noGrp="1"/>
          </p:cNvSpPr>
          <p:nvPr>
            <p:ph type="dt" sz="half" idx="10"/>
          </p:nvPr>
        </p:nvSpPr>
        <p:spPr/>
        <p:txBody>
          <a:bodyPr/>
          <a:lstStyle/>
          <a:p>
            <a:fld id="{84810522-1858-4B36-A4F8-5503DEDDEAD0}" type="datetimeFigureOut">
              <a:rPr lang="es-NI" smtClean="0"/>
              <a:t>17/4/2023</a:t>
            </a:fld>
            <a:endParaRPr lang="es-NI"/>
          </a:p>
        </p:txBody>
      </p:sp>
      <p:sp>
        <p:nvSpPr>
          <p:cNvPr id="3" name="Marcador de pie de página 2">
            <a:extLst>
              <a:ext uri="{FF2B5EF4-FFF2-40B4-BE49-F238E27FC236}">
                <a16:creationId xmlns:a16="http://schemas.microsoft.com/office/drawing/2014/main" id="{FB772CD9-EAE4-8F47-79BF-B21F4795B0F2}"/>
              </a:ext>
            </a:extLst>
          </p:cNvPr>
          <p:cNvSpPr>
            <a:spLocks noGrp="1"/>
          </p:cNvSpPr>
          <p:nvPr>
            <p:ph type="ftr" sz="quarter" idx="11"/>
          </p:nvPr>
        </p:nvSpPr>
        <p:spPr/>
        <p:txBody>
          <a:bodyPr/>
          <a:lstStyle/>
          <a:p>
            <a:endParaRPr lang="es-NI"/>
          </a:p>
        </p:txBody>
      </p:sp>
      <p:sp>
        <p:nvSpPr>
          <p:cNvPr id="4" name="Marcador de número de diapositiva 3">
            <a:extLst>
              <a:ext uri="{FF2B5EF4-FFF2-40B4-BE49-F238E27FC236}">
                <a16:creationId xmlns:a16="http://schemas.microsoft.com/office/drawing/2014/main" id="{8E698CFE-65A8-C84E-AAE1-200008420454}"/>
              </a:ext>
            </a:extLst>
          </p:cNvPr>
          <p:cNvSpPr>
            <a:spLocks noGrp="1"/>
          </p:cNvSpPr>
          <p:nvPr>
            <p:ph type="sldNum" sz="quarter" idx="12"/>
          </p:nvPr>
        </p:nvSpPr>
        <p:spPr/>
        <p:txBody>
          <a:bodyPr/>
          <a:lstStyle/>
          <a:p>
            <a:fld id="{D6813912-4B70-4583-8887-1DC482CD098C}" type="slidenum">
              <a:rPr lang="es-NI" smtClean="0"/>
              <a:t>‹Nº›</a:t>
            </a:fld>
            <a:endParaRPr lang="es-NI"/>
          </a:p>
        </p:txBody>
      </p:sp>
    </p:spTree>
    <p:extLst>
      <p:ext uri="{BB962C8B-B14F-4D97-AF65-F5344CB8AC3E}">
        <p14:creationId xmlns:p14="http://schemas.microsoft.com/office/powerpoint/2010/main" val="1125511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18C44A-2914-F3CE-2DE0-F6578A26F17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NI"/>
          </a:p>
        </p:txBody>
      </p:sp>
      <p:sp>
        <p:nvSpPr>
          <p:cNvPr id="3" name="Marcador de contenido 2">
            <a:extLst>
              <a:ext uri="{FF2B5EF4-FFF2-40B4-BE49-F238E27FC236}">
                <a16:creationId xmlns:a16="http://schemas.microsoft.com/office/drawing/2014/main" id="{CD38EE37-B506-4C25-A156-65262FFD97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NI"/>
          </a:p>
        </p:txBody>
      </p:sp>
      <p:sp>
        <p:nvSpPr>
          <p:cNvPr id="4" name="Marcador de texto 3">
            <a:extLst>
              <a:ext uri="{FF2B5EF4-FFF2-40B4-BE49-F238E27FC236}">
                <a16:creationId xmlns:a16="http://schemas.microsoft.com/office/drawing/2014/main" id="{A7CB12B8-B532-5393-3E47-1D38399685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C5039E0-9B89-40C6-F05A-26DFD3734240}"/>
              </a:ext>
            </a:extLst>
          </p:cNvPr>
          <p:cNvSpPr>
            <a:spLocks noGrp="1"/>
          </p:cNvSpPr>
          <p:nvPr>
            <p:ph type="dt" sz="half" idx="10"/>
          </p:nvPr>
        </p:nvSpPr>
        <p:spPr/>
        <p:txBody>
          <a:bodyPr/>
          <a:lstStyle/>
          <a:p>
            <a:fld id="{84810522-1858-4B36-A4F8-5503DEDDEAD0}" type="datetimeFigureOut">
              <a:rPr lang="es-NI" smtClean="0"/>
              <a:t>17/4/2023</a:t>
            </a:fld>
            <a:endParaRPr lang="es-NI"/>
          </a:p>
        </p:txBody>
      </p:sp>
      <p:sp>
        <p:nvSpPr>
          <p:cNvPr id="6" name="Marcador de pie de página 5">
            <a:extLst>
              <a:ext uri="{FF2B5EF4-FFF2-40B4-BE49-F238E27FC236}">
                <a16:creationId xmlns:a16="http://schemas.microsoft.com/office/drawing/2014/main" id="{28B4DFF8-5D71-FF57-5B19-A7E19BC3CA50}"/>
              </a:ext>
            </a:extLst>
          </p:cNvPr>
          <p:cNvSpPr>
            <a:spLocks noGrp="1"/>
          </p:cNvSpPr>
          <p:nvPr>
            <p:ph type="ftr" sz="quarter" idx="11"/>
          </p:nvPr>
        </p:nvSpPr>
        <p:spPr/>
        <p:txBody>
          <a:bodyPr/>
          <a:lstStyle/>
          <a:p>
            <a:endParaRPr lang="es-NI"/>
          </a:p>
        </p:txBody>
      </p:sp>
      <p:sp>
        <p:nvSpPr>
          <p:cNvPr id="7" name="Marcador de número de diapositiva 6">
            <a:extLst>
              <a:ext uri="{FF2B5EF4-FFF2-40B4-BE49-F238E27FC236}">
                <a16:creationId xmlns:a16="http://schemas.microsoft.com/office/drawing/2014/main" id="{6A9F8693-B2D5-09FE-78AB-54C234DBF104}"/>
              </a:ext>
            </a:extLst>
          </p:cNvPr>
          <p:cNvSpPr>
            <a:spLocks noGrp="1"/>
          </p:cNvSpPr>
          <p:nvPr>
            <p:ph type="sldNum" sz="quarter" idx="12"/>
          </p:nvPr>
        </p:nvSpPr>
        <p:spPr/>
        <p:txBody>
          <a:bodyPr/>
          <a:lstStyle/>
          <a:p>
            <a:fld id="{D6813912-4B70-4583-8887-1DC482CD098C}" type="slidenum">
              <a:rPr lang="es-NI" smtClean="0"/>
              <a:t>‹Nº›</a:t>
            </a:fld>
            <a:endParaRPr lang="es-NI"/>
          </a:p>
        </p:txBody>
      </p:sp>
    </p:spTree>
    <p:extLst>
      <p:ext uri="{BB962C8B-B14F-4D97-AF65-F5344CB8AC3E}">
        <p14:creationId xmlns:p14="http://schemas.microsoft.com/office/powerpoint/2010/main" val="330212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6BE69D-71D1-DADA-FD40-2EE3F597566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NI"/>
          </a:p>
        </p:txBody>
      </p:sp>
      <p:sp>
        <p:nvSpPr>
          <p:cNvPr id="3" name="Marcador de posición de imagen 2">
            <a:extLst>
              <a:ext uri="{FF2B5EF4-FFF2-40B4-BE49-F238E27FC236}">
                <a16:creationId xmlns:a16="http://schemas.microsoft.com/office/drawing/2014/main" id="{B7BA7C49-BB46-1770-E572-5F4BC79F6F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NI"/>
          </a:p>
        </p:txBody>
      </p:sp>
      <p:sp>
        <p:nvSpPr>
          <p:cNvPr id="4" name="Marcador de texto 3">
            <a:extLst>
              <a:ext uri="{FF2B5EF4-FFF2-40B4-BE49-F238E27FC236}">
                <a16:creationId xmlns:a16="http://schemas.microsoft.com/office/drawing/2014/main" id="{CF83D97D-3824-93DA-F872-52F2495874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8D57185-550C-178F-F0E0-F7C271B32508}"/>
              </a:ext>
            </a:extLst>
          </p:cNvPr>
          <p:cNvSpPr>
            <a:spLocks noGrp="1"/>
          </p:cNvSpPr>
          <p:nvPr>
            <p:ph type="dt" sz="half" idx="10"/>
          </p:nvPr>
        </p:nvSpPr>
        <p:spPr/>
        <p:txBody>
          <a:bodyPr/>
          <a:lstStyle/>
          <a:p>
            <a:fld id="{84810522-1858-4B36-A4F8-5503DEDDEAD0}" type="datetimeFigureOut">
              <a:rPr lang="es-NI" smtClean="0"/>
              <a:t>17/4/2023</a:t>
            </a:fld>
            <a:endParaRPr lang="es-NI"/>
          </a:p>
        </p:txBody>
      </p:sp>
      <p:sp>
        <p:nvSpPr>
          <p:cNvPr id="6" name="Marcador de pie de página 5">
            <a:extLst>
              <a:ext uri="{FF2B5EF4-FFF2-40B4-BE49-F238E27FC236}">
                <a16:creationId xmlns:a16="http://schemas.microsoft.com/office/drawing/2014/main" id="{4F4C145E-0F35-0E29-F766-ABF6F8AA8612}"/>
              </a:ext>
            </a:extLst>
          </p:cNvPr>
          <p:cNvSpPr>
            <a:spLocks noGrp="1"/>
          </p:cNvSpPr>
          <p:nvPr>
            <p:ph type="ftr" sz="quarter" idx="11"/>
          </p:nvPr>
        </p:nvSpPr>
        <p:spPr/>
        <p:txBody>
          <a:bodyPr/>
          <a:lstStyle/>
          <a:p>
            <a:endParaRPr lang="es-NI"/>
          </a:p>
        </p:txBody>
      </p:sp>
      <p:sp>
        <p:nvSpPr>
          <p:cNvPr id="7" name="Marcador de número de diapositiva 6">
            <a:extLst>
              <a:ext uri="{FF2B5EF4-FFF2-40B4-BE49-F238E27FC236}">
                <a16:creationId xmlns:a16="http://schemas.microsoft.com/office/drawing/2014/main" id="{D857C87F-555F-7A06-BE7C-02EF62C44472}"/>
              </a:ext>
            </a:extLst>
          </p:cNvPr>
          <p:cNvSpPr>
            <a:spLocks noGrp="1"/>
          </p:cNvSpPr>
          <p:nvPr>
            <p:ph type="sldNum" sz="quarter" idx="12"/>
          </p:nvPr>
        </p:nvSpPr>
        <p:spPr/>
        <p:txBody>
          <a:bodyPr/>
          <a:lstStyle/>
          <a:p>
            <a:fld id="{D6813912-4B70-4583-8887-1DC482CD098C}" type="slidenum">
              <a:rPr lang="es-NI" smtClean="0"/>
              <a:t>‹Nº›</a:t>
            </a:fld>
            <a:endParaRPr lang="es-NI"/>
          </a:p>
        </p:txBody>
      </p:sp>
    </p:spTree>
    <p:extLst>
      <p:ext uri="{BB962C8B-B14F-4D97-AF65-F5344CB8AC3E}">
        <p14:creationId xmlns:p14="http://schemas.microsoft.com/office/powerpoint/2010/main" val="2959281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040AACB-15C1-517B-90B9-DBE739AA67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NI"/>
          </a:p>
        </p:txBody>
      </p:sp>
      <p:sp>
        <p:nvSpPr>
          <p:cNvPr id="3" name="Marcador de texto 2">
            <a:extLst>
              <a:ext uri="{FF2B5EF4-FFF2-40B4-BE49-F238E27FC236}">
                <a16:creationId xmlns:a16="http://schemas.microsoft.com/office/drawing/2014/main" id="{0341BC42-2CC5-DA74-2B81-D2ABBF9D35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NI"/>
          </a:p>
        </p:txBody>
      </p:sp>
      <p:sp>
        <p:nvSpPr>
          <p:cNvPr id="4" name="Marcador de fecha 3">
            <a:extLst>
              <a:ext uri="{FF2B5EF4-FFF2-40B4-BE49-F238E27FC236}">
                <a16:creationId xmlns:a16="http://schemas.microsoft.com/office/drawing/2014/main" id="{E86D9BA4-61C1-5C26-B722-013A80E666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810522-1858-4B36-A4F8-5503DEDDEAD0}" type="datetimeFigureOut">
              <a:rPr lang="es-NI" smtClean="0"/>
              <a:t>17/4/2023</a:t>
            </a:fld>
            <a:endParaRPr lang="es-NI"/>
          </a:p>
        </p:txBody>
      </p:sp>
      <p:sp>
        <p:nvSpPr>
          <p:cNvPr id="5" name="Marcador de pie de página 4">
            <a:extLst>
              <a:ext uri="{FF2B5EF4-FFF2-40B4-BE49-F238E27FC236}">
                <a16:creationId xmlns:a16="http://schemas.microsoft.com/office/drawing/2014/main" id="{3DB81A41-BB51-D5FA-0357-8C072EEE17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NI"/>
          </a:p>
        </p:txBody>
      </p:sp>
      <p:sp>
        <p:nvSpPr>
          <p:cNvPr id="6" name="Marcador de número de diapositiva 5">
            <a:extLst>
              <a:ext uri="{FF2B5EF4-FFF2-40B4-BE49-F238E27FC236}">
                <a16:creationId xmlns:a16="http://schemas.microsoft.com/office/drawing/2014/main" id="{67729E4D-6D66-50C1-0433-DE72700E16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13912-4B70-4583-8887-1DC482CD098C}" type="slidenum">
              <a:rPr lang="es-NI" smtClean="0"/>
              <a:t>‹Nº›</a:t>
            </a:fld>
            <a:endParaRPr lang="es-NI"/>
          </a:p>
        </p:txBody>
      </p:sp>
    </p:spTree>
    <p:extLst>
      <p:ext uri="{BB962C8B-B14F-4D97-AF65-F5344CB8AC3E}">
        <p14:creationId xmlns:p14="http://schemas.microsoft.com/office/powerpoint/2010/main" val="707249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0A1553-8E79-97A1-40DC-D1604C600E77}"/>
              </a:ext>
            </a:extLst>
          </p:cNvPr>
          <p:cNvSpPr>
            <a:spLocks noGrp="1"/>
          </p:cNvSpPr>
          <p:nvPr>
            <p:ph type="ctrTitle"/>
          </p:nvPr>
        </p:nvSpPr>
        <p:spPr/>
        <p:txBody>
          <a:bodyPr>
            <a:normAutofit/>
          </a:bodyPr>
          <a:lstStyle/>
          <a:p>
            <a:r>
              <a:rPr lang="es-NI" b="1" dirty="0">
                <a:effectLst/>
                <a:latin typeface="Calibri" panose="020F0502020204030204" pitchFamily="34" charset="0"/>
                <a:ea typeface="Calibri" panose="020F0502020204030204" pitchFamily="34" charset="0"/>
                <a:cs typeface="Times New Roman" panose="02020603050405020304" pitchFamily="18" charset="0"/>
              </a:rPr>
              <a:t>TENED CUIDADO </a:t>
            </a:r>
            <a:endParaRPr lang="es-NI" sz="23900" dirty="0"/>
          </a:p>
        </p:txBody>
      </p:sp>
      <p:sp>
        <p:nvSpPr>
          <p:cNvPr id="3" name="Subtítulo 2">
            <a:extLst>
              <a:ext uri="{FF2B5EF4-FFF2-40B4-BE49-F238E27FC236}">
                <a16:creationId xmlns:a16="http://schemas.microsoft.com/office/drawing/2014/main" id="{73840DDC-B49F-3FC4-0BC2-6A1A11AFE94D}"/>
              </a:ext>
            </a:extLst>
          </p:cNvPr>
          <p:cNvSpPr>
            <a:spLocks noGrp="1"/>
          </p:cNvSpPr>
          <p:nvPr>
            <p:ph type="subTitle" idx="1"/>
          </p:nvPr>
        </p:nvSpPr>
        <p:spPr/>
        <p:txBody>
          <a:bodyPr/>
          <a:lstStyle/>
          <a:p>
            <a:r>
              <a:rPr lang="es-NI" sz="6600" dirty="0">
                <a:effectLst/>
                <a:latin typeface="Calibri" panose="020F0502020204030204" pitchFamily="34" charset="0"/>
                <a:ea typeface="Times New Roman" panose="02020603050405020304" pitchFamily="18" charset="0"/>
                <a:cs typeface="Times New Roman" panose="02020603050405020304" pitchFamily="18" charset="0"/>
              </a:rPr>
              <a:t>2 Juan </a:t>
            </a:r>
            <a:endParaRPr lang="es-NI" sz="6600" dirty="0">
              <a:effectLst/>
              <a:latin typeface="Calibri" panose="020F0502020204030204" pitchFamily="34" charset="0"/>
              <a:ea typeface="Calibri" panose="020F0502020204030204" pitchFamily="34" charset="0"/>
              <a:cs typeface="Times New Roman" panose="02020603050405020304" pitchFamily="18" charset="0"/>
            </a:endParaRPr>
          </a:p>
          <a:p>
            <a:endParaRPr lang="es-NI" dirty="0"/>
          </a:p>
        </p:txBody>
      </p:sp>
    </p:spTree>
    <p:extLst>
      <p:ext uri="{BB962C8B-B14F-4D97-AF65-F5344CB8AC3E}">
        <p14:creationId xmlns:p14="http://schemas.microsoft.com/office/powerpoint/2010/main" val="9034312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1C374D-B6FF-3A48-B7D7-07C8D6D6F4D0}"/>
              </a:ext>
            </a:extLst>
          </p:cNvPr>
          <p:cNvSpPr>
            <a:spLocks noGrp="1"/>
          </p:cNvSpPr>
          <p:nvPr>
            <p:ph type="title"/>
          </p:nvPr>
        </p:nvSpPr>
        <p:spPr/>
        <p:txBody>
          <a:bodyPr/>
          <a:lstStyle/>
          <a:p>
            <a:r>
              <a:rPr lang="es-NI" dirty="0"/>
              <a:t>                       PLAN DE SALVACION </a:t>
            </a:r>
          </a:p>
        </p:txBody>
      </p:sp>
      <p:sp>
        <p:nvSpPr>
          <p:cNvPr id="3" name="Marcador de contenido 2">
            <a:extLst>
              <a:ext uri="{FF2B5EF4-FFF2-40B4-BE49-F238E27FC236}">
                <a16:creationId xmlns:a16="http://schemas.microsoft.com/office/drawing/2014/main" id="{608AAE5E-0E72-0C6A-3D1B-636248253580}"/>
              </a:ext>
            </a:extLst>
          </p:cNvPr>
          <p:cNvSpPr>
            <a:spLocks noGrp="1"/>
          </p:cNvSpPr>
          <p:nvPr>
            <p:ph idx="1"/>
          </p:nvPr>
        </p:nvSpPr>
        <p:spPr/>
        <p:txBody>
          <a:bodyPr>
            <a:normAutofit/>
          </a:bodyPr>
          <a:lstStyle/>
          <a:p>
            <a:r>
              <a:rPr lang="es-NI" sz="3600" dirty="0"/>
              <a:t>OIR   Romanos 10: 17</a:t>
            </a:r>
          </a:p>
          <a:p>
            <a:r>
              <a:rPr lang="es-NI" sz="3600" dirty="0"/>
              <a:t>CREER Juan 3:16</a:t>
            </a:r>
          </a:p>
          <a:p>
            <a:r>
              <a:rPr lang="es-NI" sz="3600" dirty="0"/>
              <a:t>ARREPENTIRSE  Hechos 17:30</a:t>
            </a:r>
          </a:p>
          <a:p>
            <a:r>
              <a:rPr lang="es-NI" sz="3600" dirty="0"/>
              <a:t>CONFENSAR  Romanos 10:9-10</a:t>
            </a:r>
          </a:p>
          <a:p>
            <a:r>
              <a:rPr lang="es-NI" sz="3600" dirty="0"/>
              <a:t>BAUTAZARCE  Hechos 22:16</a:t>
            </a:r>
          </a:p>
          <a:p>
            <a:r>
              <a:rPr lang="es-NI" sz="3600" dirty="0"/>
              <a:t>PERSEVERAR Apocalipsis 2:10 </a:t>
            </a:r>
          </a:p>
        </p:txBody>
      </p:sp>
    </p:spTree>
    <p:extLst>
      <p:ext uri="{BB962C8B-B14F-4D97-AF65-F5344CB8AC3E}">
        <p14:creationId xmlns:p14="http://schemas.microsoft.com/office/powerpoint/2010/main" val="4249620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771AC5-97BC-8D06-829C-BF0224EDDBA3}"/>
              </a:ext>
            </a:extLst>
          </p:cNvPr>
          <p:cNvSpPr>
            <a:spLocks noGrp="1"/>
          </p:cNvSpPr>
          <p:nvPr>
            <p:ph type="title"/>
          </p:nvPr>
        </p:nvSpPr>
        <p:spPr/>
        <p:txBody>
          <a:bodyPr/>
          <a:lstStyle/>
          <a:p>
            <a:endParaRPr lang="es-NI"/>
          </a:p>
        </p:txBody>
      </p:sp>
      <p:sp>
        <p:nvSpPr>
          <p:cNvPr id="3" name="Marcador de contenido 2">
            <a:extLst>
              <a:ext uri="{FF2B5EF4-FFF2-40B4-BE49-F238E27FC236}">
                <a16:creationId xmlns:a16="http://schemas.microsoft.com/office/drawing/2014/main" id="{CE703EF2-6E47-773B-4EC2-0E936B0DD4AE}"/>
              </a:ext>
            </a:extLst>
          </p:cNvPr>
          <p:cNvSpPr>
            <a:spLocks noGrp="1"/>
          </p:cNvSpPr>
          <p:nvPr>
            <p:ph idx="1"/>
          </p:nvPr>
        </p:nvSpPr>
        <p:spPr/>
        <p:txBody>
          <a:bodyPr/>
          <a:lstStyle/>
          <a:p>
            <a:endParaRPr lang="es-NI"/>
          </a:p>
        </p:txBody>
      </p:sp>
    </p:spTree>
    <p:extLst>
      <p:ext uri="{BB962C8B-B14F-4D97-AF65-F5344CB8AC3E}">
        <p14:creationId xmlns:p14="http://schemas.microsoft.com/office/powerpoint/2010/main" val="2733697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2A165C-DF2D-5160-AC60-CD7E662A5635}"/>
              </a:ext>
            </a:extLst>
          </p:cNvPr>
          <p:cNvSpPr>
            <a:spLocks noGrp="1"/>
          </p:cNvSpPr>
          <p:nvPr>
            <p:ph type="title"/>
          </p:nvPr>
        </p:nvSpPr>
        <p:spPr/>
        <p:txBody>
          <a:bodyPr/>
          <a:lstStyle/>
          <a:p>
            <a:endParaRPr lang="es-NI"/>
          </a:p>
        </p:txBody>
      </p:sp>
      <p:sp>
        <p:nvSpPr>
          <p:cNvPr id="3" name="Marcador de contenido 2">
            <a:extLst>
              <a:ext uri="{FF2B5EF4-FFF2-40B4-BE49-F238E27FC236}">
                <a16:creationId xmlns:a16="http://schemas.microsoft.com/office/drawing/2014/main" id="{FB06FE5D-4539-A14A-422A-EB7F46B879CE}"/>
              </a:ext>
            </a:extLst>
          </p:cNvPr>
          <p:cNvSpPr>
            <a:spLocks noGrp="1"/>
          </p:cNvSpPr>
          <p:nvPr>
            <p:ph idx="1"/>
          </p:nvPr>
        </p:nvSpPr>
        <p:spPr/>
        <p:txBody>
          <a:bodyPr/>
          <a:lstStyle/>
          <a:p>
            <a:endParaRPr lang="es-NI"/>
          </a:p>
        </p:txBody>
      </p:sp>
    </p:spTree>
    <p:extLst>
      <p:ext uri="{BB962C8B-B14F-4D97-AF65-F5344CB8AC3E}">
        <p14:creationId xmlns:p14="http://schemas.microsoft.com/office/powerpoint/2010/main" val="152840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8988D6-5B68-F860-2CA9-0EFF82E9E0C8}"/>
              </a:ext>
            </a:extLst>
          </p:cNvPr>
          <p:cNvSpPr>
            <a:spLocks noGrp="1"/>
          </p:cNvSpPr>
          <p:nvPr>
            <p:ph type="title"/>
          </p:nvPr>
        </p:nvSpPr>
        <p:spPr/>
        <p:txBody>
          <a:bodyPr/>
          <a:lstStyle/>
          <a:p>
            <a:pPr algn="ctr"/>
            <a:r>
              <a:rPr lang="es-NI" dirty="0"/>
              <a:t> </a:t>
            </a:r>
            <a:r>
              <a:rPr lang="es-NI" b="1" dirty="0"/>
              <a:t>I JUAN 8</a:t>
            </a:r>
          </a:p>
        </p:txBody>
      </p:sp>
      <p:sp>
        <p:nvSpPr>
          <p:cNvPr id="3" name="Marcador de contenido 2">
            <a:extLst>
              <a:ext uri="{FF2B5EF4-FFF2-40B4-BE49-F238E27FC236}">
                <a16:creationId xmlns:a16="http://schemas.microsoft.com/office/drawing/2014/main" id="{16AEB181-90CC-D877-7F3F-17019DD15C9A}"/>
              </a:ext>
            </a:extLst>
          </p:cNvPr>
          <p:cNvSpPr>
            <a:spLocks noGrp="1"/>
          </p:cNvSpPr>
          <p:nvPr>
            <p:ph idx="1"/>
          </p:nvPr>
        </p:nvSpPr>
        <p:spPr/>
        <p:txBody>
          <a:bodyPr>
            <a:normAutofit/>
          </a:bodyPr>
          <a:lstStyle/>
          <a:p>
            <a:pPr algn="ctr"/>
            <a:r>
              <a:rPr lang="es-MX" sz="4000" b="0" i="0" u="none" strike="noStrike" baseline="0" dirty="0">
                <a:solidFill>
                  <a:srgbClr val="292F33"/>
                </a:solidFill>
                <a:latin typeface="Verdana" panose="020B0604030504040204" pitchFamily="34" charset="0"/>
              </a:rPr>
              <a:t>Tengan ustedes cuidado para que no pierdan lo que hemos logrado, sino que reciban abundante recompensa. LNBA</a:t>
            </a:r>
            <a:endParaRPr lang="es-NI" sz="4000" dirty="0"/>
          </a:p>
        </p:txBody>
      </p:sp>
    </p:spTree>
    <p:extLst>
      <p:ext uri="{BB962C8B-B14F-4D97-AF65-F5344CB8AC3E}">
        <p14:creationId xmlns:p14="http://schemas.microsoft.com/office/powerpoint/2010/main" val="10333553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66802F-DF36-BA38-3816-405CB2919D67}"/>
              </a:ext>
            </a:extLst>
          </p:cNvPr>
          <p:cNvSpPr>
            <a:spLocks noGrp="1"/>
          </p:cNvSpPr>
          <p:nvPr>
            <p:ph type="title"/>
          </p:nvPr>
        </p:nvSpPr>
        <p:spPr/>
        <p:txBody>
          <a:bodyPr>
            <a:normAutofit fontScale="90000"/>
          </a:bodyPr>
          <a:lstStyle/>
          <a:p>
            <a:r>
              <a:rPr lang="es-NI" sz="3200" dirty="0">
                <a:effectLst/>
                <a:latin typeface="Calibri" panose="020F0502020204030204" pitchFamily="34" charset="0"/>
                <a:ea typeface="Times New Roman" panose="02020603050405020304" pitchFamily="18" charset="0"/>
                <a:cs typeface="Times New Roman" panose="02020603050405020304" pitchFamily="18" charset="0"/>
              </a:rPr>
              <a:t>Introducción:</a:t>
            </a:r>
            <a:br>
              <a:rPr lang="es-NI" sz="3200" dirty="0">
                <a:effectLst/>
                <a:latin typeface="Calibri" panose="020F0502020204030204" pitchFamily="34" charset="0"/>
                <a:ea typeface="Calibri" panose="020F0502020204030204" pitchFamily="34" charset="0"/>
                <a:cs typeface="Times New Roman" panose="02020603050405020304" pitchFamily="18" charset="0"/>
              </a:rPr>
            </a:br>
            <a:endParaRPr lang="es-NI" sz="6000" dirty="0"/>
          </a:p>
        </p:txBody>
      </p:sp>
      <p:sp>
        <p:nvSpPr>
          <p:cNvPr id="3" name="Marcador de contenido 2">
            <a:extLst>
              <a:ext uri="{FF2B5EF4-FFF2-40B4-BE49-F238E27FC236}">
                <a16:creationId xmlns:a16="http://schemas.microsoft.com/office/drawing/2014/main" id="{68D03BDA-F94C-7B0D-4F93-E210A1541D90}"/>
              </a:ext>
            </a:extLst>
          </p:cNvPr>
          <p:cNvSpPr>
            <a:spLocks noGrp="1"/>
          </p:cNvSpPr>
          <p:nvPr>
            <p:ph idx="1"/>
          </p:nvPr>
        </p:nvSpPr>
        <p:spPr>
          <a:xfrm>
            <a:off x="266699" y="971550"/>
            <a:ext cx="11782425" cy="5676899"/>
          </a:xfrm>
        </p:spPr>
        <p:txBody>
          <a:bodyPr>
            <a:normAutofit lnSpcReduction="10000"/>
          </a:bodyPr>
          <a:lstStyle/>
          <a:p>
            <a:pPr marL="342900" lvl="0" indent="-342900" algn="just">
              <a:lnSpc>
                <a:spcPct val="107000"/>
              </a:lnSpc>
              <a:buSzPts val="1200"/>
              <a:buFont typeface="+mj-lt"/>
              <a:buAutoNum type="alphaUcPeriod"/>
            </a:pPr>
            <a:r>
              <a:rPr lang="es-NI" sz="2400" dirty="0">
                <a:effectLst/>
                <a:latin typeface="Calibri" panose="020F0502020204030204" pitchFamily="34" charset="0"/>
                <a:ea typeface="Times New Roman" panose="02020603050405020304" pitchFamily="18" charset="0"/>
                <a:cs typeface="Times New Roman" panose="02020603050405020304" pitchFamily="18" charset="0"/>
              </a:rPr>
              <a:t>La biblia mis amados hermanos en la fe desea que cada uno de nosotros tengamos cuidado para no perder nuestro galardón en otras palabras el fruto de vuestro trabajo si no que recibáis el galardón completo</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1200"/>
              <a:buFont typeface="+mj-lt"/>
              <a:buAutoNum type="alphaUcPeriod"/>
            </a:pPr>
            <a:r>
              <a:rPr lang="en-US" sz="2400" dirty="0">
                <a:effectLst/>
                <a:latin typeface="Calibri" panose="020F0502020204030204" pitchFamily="34" charset="0"/>
                <a:ea typeface="Calibri" panose="020F0502020204030204" pitchFamily="34" charset="0"/>
                <a:cs typeface="Calibri" panose="020F0502020204030204" pitchFamily="34" charset="0"/>
              </a:rPr>
              <a:t>Se </a:t>
            </a:r>
            <a:r>
              <a:rPr lang="en-US" sz="2400" dirty="0" err="1">
                <a:effectLst/>
                <a:latin typeface="Calibri" panose="020F0502020204030204" pitchFamily="34" charset="0"/>
                <a:ea typeface="Calibri" panose="020F0502020204030204" pitchFamily="34" charset="0"/>
                <a:cs typeface="Calibri" panose="020F0502020204030204" pitchFamily="34" charset="0"/>
              </a:rPr>
              <a:t>escribió</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esta</a:t>
            </a:r>
            <a:r>
              <a:rPr lang="en-US" sz="2400" dirty="0">
                <a:effectLst/>
                <a:latin typeface="Calibri" panose="020F0502020204030204" pitchFamily="34" charset="0"/>
                <a:ea typeface="Calibri" panose="020F0502020204030204" pitchFamily="34" charset="0"/>
                <a:cs typeface="Calibri" panose="020F0502020204030204" pitchFamily="34" charset="0"/>
              </a:rPr>
              <a:t> carta poco </a:t>
            </a:r>
            <a:r>
              <a:rPr lang="en-US" sz="2400" dirty="0" err="1">
                <a:effectLst/>
                <a:latin typeface="Calibri" panose="020F0502020204030204" pitchFamily="34" charset="0"/>
                <a:ea typeface="Calibri" panose="020F0502020204030204" pitchFamily="34" charset="0"/>
                <a:cs typeface="Calibri" panose="020F0502020204030204" pitchFamily="34" charset="0"/>
              </a:rPr>
              <a:t>después</a:t>
            </a:r>
            <a:r>
              <a:rPr lang="en-US" sz="2400" dirty="0">
                <a:effectLst/>
                <a:latin typeface="Calibri" panose="020F0502020204030204" pitchFamily="34" charset="0"/>
                <a:ea typeface="Calibri" panose="020F0502020204030204" pitchFamily="34" charset="0"/>
                <a:cs typeface="Calibri" panose="020F0502020204030204" pitchFamily="34" charset="0"/>
              </a:rPr>
              <a:t> de 1 Juan con </a:t>
            </a:r>
            <a:r>
              <a:rPr lang="en-US" sz="2400" dirty="0" err="1">
                <a:effectLst/>
                <a:latin typeface="Calibri" panose="020F0502020204030204" pitchFamily="34" charset="0"/>
                <a:ea typeface="Calibri" panose="020F0502020204030204" pitchFamily="34" charset="0"/>
                <a:cs typeface="Calibri" panose="020F0502020204030204" pitchFamily="34" charset="0"/>
              </a:rPr>
              <a:t>el</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propósito</a:t>
            </a:r>
            <a:r>
              <a:rPr lang="en-US" sz="2400" dirty="0">
                <a:effectLst/>
                <a:latin typeface="Calibri" panose="020F0502020204030204" pitchFamily="34" charset="0"/>
                <a:ea typeface="Calibri" panose="020F0502020204030204" pitchFamily="34" charset="0"/>
                <a:cs typeface="Calibri" panose="020F0502020204030204" pitchFamily="34" charset="0"/>
              </a:rPr>
              <a:t> de </a:t>
            </a:r>
            <a:r>
              <a:rPr lang="en-US" sz="2400" dirty="0" err="1">
                <a:effectLst/>
                <a:latin typeface="Calibri" panose="020F0502020204030204" pitchFamily="34" charset="0"/>
                <a:ea typeface="Calibri" panose="020F0502020204030204" pitchFamily="34" charset="0"/>
                <a:cs typeface="Calibri" panose="020F0502020204030204" pitchFamily="34" charset="0"/>
              </a:rPr>
              <a:t>advertir</a:t>
            </a:r>
            <a:r>
              <a:rPr lang="en-US" sz="2400" dirty="0">
                <a:effectLst/>
                <a:latin typeface="Calibri" panose="020F0502020204030204" pitchFamily="34" charset="0"/>
                <a:ea typeface="Calibri" panose="020F0502020204030204" pitchFamily="34" charset="0"/>
                <a:cs typeface="Calibri" panose="020F0502020204030204" pitchFamily="34" charset="0"/>
              </a:rPr>
              <a:t> la </a:t>
            </a:r>
            <a:r>
              <a:rPr lang="en-US" sz="2400" dirty="0" err="1">
                <a:effectLst/>
                <a:latin typeface="Calibri" panose="020F0502020204030204" pitchFamily="34" charset="0"/>
                <a:ea typeface="Calibri" panose="020F0502020204030204" pitchFamily="34" charset="0"/>
                <a:cs typeface="Calibri" panose="020F0502020204030204" pitchFamily="34" charset="0"/>
              </a:rPr>
              <a:t>presencia</a:t>
            </a:r>
            <a:r>
              <a:rPr lang="en-US" sz="2400" dirty="0">
                <a:effectLst/>
                <a:latin typeface="Calibri" panose="020F0502020204030204" pitchFamily="34" charset="0"/>
                <a:ea typeface="Calibri" panose="020F0502020204030204" pitchFamily="34" charset="0"/>
                <a:cs typeface="Calibri" panose="020F0502020204030204" pitchFamily="34" charset="0"/>
              </a:rPr>
              <a:t> de </a:t>
            </a:r>
            <a:r>
              <a:rPr lang="en-US" sz="2400" dirty="0" err="1">
                <a:effectLst/>
                <a:latin typeface="Calibri" panose="020F0502020204030204" pitchFamily="34" charset="0"/>
                <a:ea typeface="Calibri" panose="020F0502020204030204" pitchFamily="34" charset="0"/>
                <a:cs typeface="Calibri" panose="020F0502020204030204" pitchFamily="34" charset="0"/>
              </a:rPr>
              <a:t>los</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falsos</a:t>
            </a:r>
            <a:r>
              <a:rPr lang="en-US" sz="2400" dirty="0">
                <a:effectLst/>
                <a:latin typeface="Calibri" panose="020F0502020204030204" pitchFamily="34" charset="0"/>
                <a:ea typeface="Calibri" panose="020F0502020204030204" pitchFamily="34" charset="0"/>
                <a:cs typeface="Calibri" panose="020F0502020204030204" pitchFamily="34" charset="0"/>
              </a:rPr>
              <a:t> maestros, </a:t>
            </a:r>
            <a:r>
              <a:rPr lang="es-ES" sz="2400" dirty="0">
                <a:effectLst/>
                <a:latin typeface="Calibri" panose="020F0502020204030204" pitchFamily="34" charset="0"/>
                <a:ea typeface="Calibri" panose="020F0502020204030204" pitchFamily="34" charset="0"/>
                <a:cs typeface="Calibri" panose="020F0502020204030204" pitchFamily="34" charset="0"/>
              </a:rPr>
              <a:t>El propósito fundamental de esta carta era hacer más advertencias acerca del error del docetismo </a:t>
            </a:r>
            <a:r>
              <a:rPr lang="es-ES" sz="2400" dirty="0">
                <a:effectLst/>
                <a:latin typeface="Calibri" panose="020F0502020204030204" pitchFamily="34" charset="0"/>
                <a:ea typeface="Calibri" panose="020F0502020204030204" pitchFamily="34" charset="0"/>
                <a:cs typeface="Times New Roman" panose="02020603050405020304" pitchFamily="18" charset="0"/>
              </a:rPr>
              <a:t>1 Juan 4:2–3</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1200"/>
              <a:buFont typeface="+mj-lt"/>
              <a:buAutoNum type="alphaUcPeriod"/>
            </a:pPr>
            <a:r>
              <a:rPr lang="en-US" sz="2400" dirty="0">
                <a:effectLst/>
                <a:latin typeface="Calibri" panose="020F0502020204030204" pitchFamily="34" charset="0"/>
                <a:ea typeface="Calibri" panose="020F0502020204030204" pitchFamily="34" charset="0"/>
                <a:cs typeface="Calibri" panose="020F0502020204030204" pitchFamily="34" charset="0"/>
              </a:rPr>
              <a:t>La palabra </a:t>
            </a:r>
            <a:r>
              <a:rPr lang="en-US" sz="2400" dirty="0" err="1">
                <a:effectLst/>
                <a:latin typeface="Calibri" panose="020F0502020204030204" pitchFamily="34" charset="0"/>
                <a:ea typeface="Calibri" panose="020F0502020204030204" pitchFamily="34" charset="0"/>
                <a:cs typeface="Calibri" panose="020F0502020204030204" pitchFamily="34" charset="0"/>
              </a:rPr>
              <a:t>verdad</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hermanos</a:t>
            </a:r>
            <a:r>
              <a:rPr lang="en-US" sz="2400" dirty="0">
                <a:effectLst/>
                <a:latin typeface="Calibri" panose="020F0502020204030204" pitchFamily="34" charset="0"/>
                <a:ea typeface="Calibri" panose="020F0502020204030204" pitchFamily="34" charset="0"/>
                <a:cs typeface="Calibri" panose="020F0502020204030204" pitchFamily="34" charset="0"/>
              </a:rPr>
              <a:t> es clave </a:t>
            </a:r>
            <a:r>
              <a:rPr lang="en-US" sz="2400" dirty="0" err="1">
                <a:effectLst/>
                <a:latin typeface="Calibri" panose="020F0502020204030204" pitchFamily="34" charset="0"/>
                <a:ea typeface="Calibri" panose="020F0502020204030204" pitchFamily="34" charset="0"/>
                <a:cs typeface="Calibri" panose="020F0502020204030204" pitchFamily="34" charset="0"/>
              </a:rPr>
              <a:t>en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esta</a:t>
            </a:r>
            <a:r>
              <a:rPr lang="en-US" sz="2400" dirty="0">
                <a:effectLst/>
                <a:latin typeface="Calibri" panose="020F0502020204030204" pitchFamily="34" charset="0"/>
                <a:ea typeface="Calibri" panose="020F0502020204030204" pitchFamily="34" charset="0"/>
                <a:cs typeface="Calibri" panose="020F0502020204030204" pitchFamily="34" charset="0"/>
              </a:rPr>
              <a:t> carta de Juan </a:t>
            </a:r>
            <a:r>
              <a:rPr lang="en-US" sz="2400" dirty="0" err="1">
                <a:effectLst/>
                <a:latin typeface="Calibri" panose="020F0502020204030204" pitchFamily="34" charset="0"/>
                <a:ea typeface="Calibri" panose="020F0502020204030204" pitchFamily="34" charset="0"/>
                <a:cs typeface="Calibri" panose="020F0502020204030204" pitchFamily="34" charset="0"/>
              </a:rPr>
              <a:t>ya</a:t>
            </a:r>
            <a:r>
              <a:rPr lang="en-US" sz="2400" dirty="0">
                <a:effectLst/>
                <a:latin typeface="Calibri" panose="020F0502020204030204" pitchFamily="34" charset="0"/>
                <a:ea typeface="Calibri" panose="020F0502020204030204" pitchFamily="34" charset="0"/>
                <a:cs typeface="Calibri" panose="020F0502020204030204" pitchFamily="34" charset="0"/>
              </a:rPr>
              <a:t> que la </a:t>
            </a:r>
            <a:r>
              <a:rPr lang="en-US" sz="2400" dirty="0" err="1">
                <a:effectLst/>
                <a:latin typeface="Calibri" panose="020F0502020204030204" pitchFamily="34" charset="0"/>
                <a:ea typeface="Calibri" panose="020F0502020204030204" pitchFamily="34" charset="0"/>
                <a:cs typeface="Calibri" panose="020F0502020204030204" pitchFamily="34" charset="0"/>
              </a:rPr>
              <a:t>menciona</a:t>
            </a:r>
            <a:r>
              <a:rPr lang="en-US" sz="2400" dirty="0">
                <a:effectLst/>
                <a:latin typeface="Calibri" panose="020F0502020204030204" pitchFamily="34" charset="0"/>
                <a:ea typeface="Calibri" panose="020F0502020204030204" pitchFamily="34" charset="0"/>
                <a:cs typeface="Calibri" panose="020F0502020204030204" pitchFamily="34" charset="0"/>
              </a:rPr>
              <a:t>  cuatro </a:t>
            </a:r>
            <a:r>
              <a:rPr lang="en-US" sz="2400" dirty="0" err="1">
                <a:effectLst/>
                <a:latin typeface="Calibri" panose="020F0502020204030204" pitchFamily="34" charset="0"/>
                <a:ea typeface="Calibri" panose="020F0502020204030204" pitchFamily="34" charset="0"/>
                <a:cs typeface="Calibri" panose="020F0502020204030204" pitchFamily="34" charset="0"/>
              </a:rPr>
              <a:t>veces</a:t>
            </a:r>
            <a:r>
              <a:rPr lang="en-US" sz="2400" dirty="0">
                <a:effectLst/>
                <a:latin typeface="Calibri" panose="020F0502020204030204" pitchFamily="34" charset="0"/>
                <a:ea typeface="Calibri" panose="020F0502020204030204" pitchFamily="34" charset="0"/>
                <a:cs typeface="Calibri" panose="020F0502020204030204" pitchFamily="34" charset="0"/>
              </a:rPr>
              <a:t> de </a:t>
            </a:r>
            <a:r>
              <a:rPr lang="en-US" sz="2400" dirty="0" err="1">
                <a:effectLst/>
                <a:latin typeface="Calibri" panose="020F0502020204030204" pitchFamily="34" charset="0"/>
                <a:ea typeface="Calibri" panose="020F0502020204030204" pitchFamily="34" charset="0"/>
                <a:cs typeface="Calibri" panose="020F0502020204030204" pitchFamily="34" charset="0"/>
              </a:rPr>
              <a:t>los</a:t>
            </a:r>
            <a:r>
              <a:rPr lang="en-US" sz="2400" dirty="0">
                <a:effectLst/>
                <a:latin typeface="Calibri" panose="020F0502020204030204" pitchFamily="34" charset="0"/>
                <a:ea typeface="Calibri" panose="020F0502020204030204" pitchFamily="34" charset="0"/>
                <a:cs typeface="Calibri" panose="020F0502020204030204" pitchFamily="34" charset="0"/>
              </a:rPr>
              <a:t> versos 1 -4 </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200"/>
              <a:buFont typeface="+mj-lt"/>
              <a:buAutoNum type="alphaU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La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verdad</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es la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verdad</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acerca</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de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Jesucristo</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contraposición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 las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mentiras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los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falsos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maestros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véase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 Juan 2.21–23).</a:t>
            </a:r>
            <a:r>
              <a:rPr lang="es-NI" sz="2400" dirty="0">
                <a:effectLst/>
                <a:latin typeface="Calibri" panose="020F0502020204030204" pitchFamily="34" charset="0"/>
                <a:ea typeface="Calibri" panose="020F0502020204030204" pitchFamily="34" charset="0"/>
                <a:cs typeface="Times New Roman" panose="02020603050405020304" pitchFamily="18" charset="0"/>
              </a:rPr>
              <a:t> 1Jn 2:21  </a:t>
            </a:r>
            <a:r>
              <a:rPr lang="es-NI" sz="2400" b="1" dirty="0">
                <a:effectLst/>
                <a:latin typeface="Calibri" panose="020F0502020204030204" pitchFamily="34" charset="0"/>
                <a:ea typeface="Calibri" panose="020F0502020204030204" pitchFamily="34" charset="0"/>
                <a:cs typeface="Times New Roman" panose="02020603050405020304" pitchFamily="18" charset="0"/>
              </a:rPr>
              <a:t>No os he escrito porque ignor</a:t>
            </a:r>
            <a:r>
              <a:rPr lang="es-NI" sz="2400" b="1" dirty="0">
                <a:effectLst/>
                <a:latin typeface="Calibri" panose="020F0502020204030204" pitchFamily="34" charset="0"/>
                <a:ea typeface="Times New Roman" panose="02020603050405020304" pitchFamily="18" charset="0"/>
                <a:cs typeface="Times New Roman" panose="02020603050405020304" pitchFamily="18" charset="0"/>
              </a:rPr>
              <a:t>éis la verdad, </a:t>
            </a:r>
            <a:r>
              <a:rPr lang="es-NI" sz="2400" dirty="0">
                <a:effectLst/>
                <a:latin typeface="Calibri" panose="020F0502020204030204" pitchFamily="34" charset="0"/>
                <a:ea typeface="Times New Roman" panose="02020603050405020304" pitchFamily="18" charset="0"/>
                <a:cs typeface="Times New Roman" panose="02020603050405020304" pitchFamily="18" charset="0"/>
              </a:rPr>
              <a:t>sino porque la conocéis y </a:t>
            </a:r>
            <a:r>
              <a:rPr lang="es-NI" sz="2400" b="1" dirty="0">
                <a:effectLst/>
                <a:latin typeface="Calibri" panose="020F0502020204030204" pitchFamily="34" charset="0"/>
                <a:ea typeface="Times New Roman" panose="02020603050405020304" pitchFamily="18" charset="0"/>
                <a:cs typeface="Times New Roman" panose="02020603050405020304" pitchFamily="18" charset="0"/>
              </a:rPr>
              <a:t>porque ninguna mentira procede de la verdad.</a:t>
            </a:r>
            <a:r>
              <a:rPr lang="es-NI"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es-NI" sz="2400" dirty="0">
                <a:effectLst/>
                <a:latin typeface="Calibri" panose="020F0502020204030204" pitchFamily="34" charset="0"/>
                <a:ea typeface="Calibri" panose="020F0502020204030204" pitchFamily="34" charset="0"/>
                <a:cs typeface="Times New Roman" panose="02020603050405020304" pitchFamily="18" charset="0"/>
              </a:rPr>
              <a:t>1Jn 2:22  </a:t>
            </a:r>
            <a:r>
              <a:rPr lang="es-NI" sz="2400" dirty="0">
                <a:effectLst/>
                <a:latin typeface="Calibri" panose="020F0502020204030204" pitchFamily="34" charset="0"/>
                <a:ea typeface="Times New Roman" panose="02020603050405020304" pitchFamily="18" charset="0"/>
                <a:cs typeface="Times New Roman" panose="02020603050405020304" pitchFamily="18" charset="0"/>
              </a:rPr>
              <a:t>¿Quién es el mentiroso, sino el que niega que Jesús es el Cristo? Este es el anticristo, el que niega al Padre y al Hijo. </a:t>
            </a:r>
            <a:r>
              <a:rPr lang="es-NI" sz="2400" dirty="0">
                <a:effectLst/>
                <a:latin typeface="Calibri" panose="020F0502020204030204" pitchFamily="34" charset="0"/>
                <a:ea typeface="Calibri" panose="020F0502020204030204" pitchFamily="34" charset="0"/>
                <a:cs typeface="Times New Roman" panose="02020603050405020304" pitchFamily="18" charset="0"/>
              </a:rPr>
              <a:t>1 </a:t>
            </a:r>
            <a:r>
              <a:rPr lang="es-NI" sz="2400" dirty="0" err="1">
                <a:effectLst/>
                <a:latin typeface="Calibri" panose="020F0502020204030204" pitchFamily="34" charset="0"/>
                <a:ea typeface="Calibri" panose="020F0502020204030204" pitchFamily="34" charset="0"/>
                <a:cs typeface="Times New Roman" panose="02020603050405020304" pitchFamily="18" charset="0"/>
              </a:rPr>
              <a:t>Jn</a:t>
            </a:r>
            <a:r>
              <a:rPr lang="es-NI" sz="2400" dirty="0">
                <a:effectLst/>
                <a:latin typeface="Calibri" panose="020F0502020204030204" pitchFamily="34" charset="0"/>
                <a:ea typeface="Calibri" panose="020F0502020204030204" pitchFamily="34" charset="0"/>
                <a:cs typeface="Times New Roman" panose="02020603050405020304" pitchFamily="18" charset="0"/>
              </a:rPr>
              <a:t> 2:23   Todo aquel que niega al Hijo tampoco tiene al Padre; el que confiesa al Hijo tiene tambi</a:t>
            </a:r>
            <a:r>
              <a:rPr lang="es-NI" sz="2400" dirty="0">
                <a:effectLst/>
                <a:latin typeface="Calibri" panose="020F0502020204030204" pitchFamily="34" charset="0"/>
                <a:ea typeface="Times New Roman" panose="02020603050405020304" pitchFamily="18" charset="0"/>
                <a:cs typeface="Times New Roman" panose="02020603050405020304" pitchFamily="18" charset="0"/>
              </a:rPr>
              <a:t>én al Padre. </a:t>
            </a:r>
            <a:endParaRPr lang="es-NI"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s-NI" dirty="0"/>
          </a:p>
        </p:txBody>
      </p:sp>
    </p:spTree>
    <p:extLst>
      <p:ext uri="{BB962C8B-B14F-4D97-AF65-F5344CB8AC3E}">
        <p14:creationId xmlns:p14="http://schemas.microsoft.com/office/powerpoint/2010/main" val="26640747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B5F07B-7129-4DD8-5BFB-9B9889942765}"/>
              </a:ext>
            </a:extLst>
          </p:cNvPr>
          <p:cNvSpPr>
            <a:spLocks noGrp="1"/>
          </p:cNvSpPr>
          <p:nvPr>
            <p:ph type="title"/>
          </p:nvPr>
        </p:nvSpPr>
        <p:spPr>
          <a:xfrm>
            <a:off x="838200" y="365126"/>
            <a:ext cx="10515600" cy="920750"/>
          </a:xfrm>
        </p:spPr>
        <p:txBody>
          <a:bodyPr>
            <a:normAutofit fontScale="90000"/>
          </a:bodyPr>
          <a:lstStyle/>
          <a:p>
            <a:r>
              <a:rPr lang="es-NI" sz="4400" dirty="0">
                <a:effectLst/>
                <a:latin typeface="Calibri" panose="020F0502020204030204" pitchFamily="34" charset="0"/>
                <a:ea typeface="Times New Roman" panose="02020603050405020304" pitchFamily="18" charset="0"/>
                <a:cs typeface="Times New Roman" panose="02020603050405020304" pitchFamily="18" charset="0"/>
              </a:rPr>
              <a:t>Introducción:</a:t>
            </a:r>
            <a:br>
              <a:rPr lang="es-NI" sz="4400" dirty="0">
                <a:effectLst/>
                <a:latin typeface="Calibri" panose="020F0502020204030204" pitchFamily="34" charset="0"/>
                <a:ea typeface="Calibri" panose="020F0502020204030204" pitchFamily="34" charset="0"/>
                <a:cs typeface="Times New Roman" panose="02020603050405020304" pitchFamily="18" charset="0"/>
              </a:rPr>
            </a:br>
            <a:endParaRPr lang="es-NI" dirty="0"/>
          </a:p>
        </p:txBody>
      </p:sp>
      <p:sp>
        <p:nvSpPr>
          <p:cNvPr id="3" name="Marcador de contenido 2">
            <a:extLst>
              <a:ext uri="{FF2B5EF4-FFF2-40B4-BE49-F238E27FC236}">
                <a16:creationId xmlns:a16="http://schemas.microsoft.com/office/drawing/2014/main" id="{C3689FF9-3911-CE66-DDF6-61E90FAD04D4}"/>
              </a:ext>
            </a:extLst>
          </p:cNvPr>
          <p:cNvSpPr>
            <a:spLocks noGrp="1"/>
          </p:cNvSpPr>
          <p:nvPr>
            <p:ph idx="1"/>
          </p:nvPr>
        </p:nvSpPr>
        <p:spPr>
          <a:xfrm>
            <a:off x="142875" y="933450"/>
            <a:ext cx="11887199" cy="5781675"/>
          </a:xfrm>
        </p:spPr>
        <p:txBody>
          <a:bodyPr>
            <a:normAutofit fontScale="62500" lnSpcReduction="20000"/>
          </a:bodyPr>
          <a:lstStyle/>
          <a:p>
            <a:pPr marL="0" lvl="0" indent="0" algn="just">
              <a:spcBef>
                <a:spcPts val="300"/>
              </a:spcBef>
              <a:spcAft>
                <a:spcPts val="300"/>
              </a:spcAft>
              <a:buSzPts val="1200"/>
              <a:buNone/>
            </a:pPr>
            <a:r>
              <a:rPr lang="es-ES" sz="3800" dirty="0">
                <a:solidFill>
                  <a:srgbClr val="292F33"/>
                </a:solidFill>
                <a:effectLst/>
                <a:latin typeface="Times New Roman" panose="02020603050405020304" pitchFamily="18" charset="0"/>
                <a:ea typeface="Calibri" panose="020F0502020204030204" pitchFamily="34" charset="0"/>
                <a:cs typeface="Verdana" panose="020B0604030504040204" pitchFamily="34" charset="0"/>
              </a:rPr>
              <a:t>Los salvos se encuentran en una maravillosa comunión, amando a otros a los que nunca habrían amado si no fuese por su amor común para con la verdad de Dios. Es la verdad de Dios la que liga los corazones —los corazones de </a:t>
            </a:r>
            <a:r>
              <a:rPr lang="es-ES" sz="3800" b="1" dirty="0">
                <a:solidFill>
                  <a:srgbClr val="292F33"/>
                </a:solidFill>
                <a:effectLst/>
                <a:latin typeface="Times New Roman" panose="02020603050405020304" pitchFamily="18" charset="0"/>
                <a:ea typeface="Calibri" panose="020F0502020204030204" pitchFamily="34" charset="0"/>
                <a:cs typeface="Verdana" panose="020B0604030504040204" pitchFamily="34" charset="0"/>
              </a:rPr>
              <a:t>todos los que han llegado a conocer la verdad</a:t>
            </a:r>
            <a:r>
              <a:rPr lang="es-ES" sz="3800" dirty="0">
                <a:solidFill>
                  <a:srgbClr val="292F33"/>
                </a:solidFill>
                <a:effectLst/>
                <a:latin typeface="Times New Roman" panose="02020603050405020304" pitchFamily="18" charset="0"/>
                <a:ea typeface="Calibri" panose="020F0502020204030204" pitchFamily="34" charset="0"/>
                <a:cs typeface="Verdana" panose="020B0604030504040204" pitchFamily="34" charset="0"/>
              </a:rPr>
              <a:t>.</a:t>
            </a:r>
            <a:endParaRPr lang="es-NI" sz="3800" dirty="0">
              <a:solidFill>
                <a:srgbClr val="292F33"/>
              </a:solidFill>
              <a:effectLst/>
              <a:latin typeface="Verdana" panose="020B0604030504040204" pitchFamily="34" charset="0"/>
              <a:ea typeface="Calibri" panose="020F0502020204030204" pitchFamily="34" charset="0"/>
              <a:cs typeface="Verdana" panose="020B0604030504040204" pitchFamily="34" charset="0"/>
            </a:endParaRPr>
          </a:p>
          <a:p>
            <a:pPr marL="457200" algn="just">
              <a:spcBef>
                <a:spcPts val="300"/>
              </a:spcBef>
              <a:spcAft>
                <a:spcPts val="300"/>
              </a:spcAft>
            </a:pPr>
            <a:r>
              <a:rPr lang="x-none" sz="3800" dirty="0">
                <a:solidFill>
                  <a:srgbClr val="292F33"/>
                </a:solidFill>
                <a:effectLst/>
                <a:latin typeface="Verdana" panose="020B0604030504040204" pitchFamily="34" charset="0"/>
                <a:ea typeface="Times New Roman" panose="02020603050405020304" pitchFamily="18" charset="0"/>
                <a:cs typeface="Verdana" panose="020B0604030504040204" pitchFamily="34" charset="0"/>
              </a:rPr>
              <a:t> </a:t>
            </a:r>
            <a:endParaRPr lang="es-NI" sz="3800" dirty="0">
              <a:solidFill>
                <a:srgbClr val="292F33"/>
              </a:solidFill>
              <a:effectLst/>
              <a:latin typeface="Verdana" panose="020B0604030504040204" pitchFamily="34" charset="0"/>
              <a:ea typeface="Calibri" panose="020F0502020204030204" pitchFamily="34" charset="0"/>
              <a:cs typeface="Verdana" panose="020B0604030504040204" pitchFamily="34" charset="0"/>
            </a:endParaRPr>
          </a:p>
          <a:p>
            <a:pPr marL="0" lvl="0" indent="0" algn="just">
              <a:lnSpc>
                <a:spcPct val="107000"/>
              </a:lnSpc>
              <a:buSzPts val="1200"/>
              <a:buNone/>
            </a:pPr>
            <a:r>
              <a:rPr lang="es-ES" sz="3800" dirty="0">
                <a:effectLst/>
                <a:latin typeface="Times New Roman" panose="02020603050405020304" pitchFamily="18" charset="0"/>
                <a:ea typeface="Calibri" panose="020F0502020204030204" pitchFamily="34" charset="0"/>
                <a:cs typeface="Times New Roman" panose="02020603050405020304" pitchFamily="18" charset="0"/>
              </a:rPr>
              <a:t>Aquí, </a:t>
            </a:r>
            <a:r>
              <a:rPr lang="es-ES" sz="3800" b="1" dirty="0">
                <a:effectLst/>
                <a:latin typeface="Times New Roman" panose="02020603050405020304" pitchFamily="18" charset="0"/>
                <a:ea typeface="Calibri" panose="020F0502020204030204" pitchFamily="34" charset="0"/>
                <a:cs typeface="Times New Roman" panose="02020603050405020304" pitchFamily="18" charset="0"/>
              </a:rPr>
              <a:t>la verdad</a:t>
            </a:r>
            <a:r>
              <a:rPr lang="es-ES" sz="3800" dirty="0">
                <a:effectLst/>
                <a:latin typeface="Times New Roman" panose="02020603050405020304" pitchFamily="18" charset="0"/>
                <a:ea typeface="Calibri" panose="020F0502020204030204" pitchFamily="34" charset="0"/>
                <a:cs typeface="Times New Roman" panose="02020603050405020304" pitchFamily="18" charset="0"/>
              </a:rPr>
              <a:t> puede referirse a: (1) el Señor Jesucristo. Él dijo: «Yo soy … la verdad» (</a:t>
            </a:r>
            <a:r>
              <a:rPr lang="es-ES" sz="3800" dirty="0" err="1">
                <a:effectLst/>
                <a:latin typeface="Times New Roman" panose="02020603050405020304" pitchFamily="18" charset="0"/>
                <a:ea typeface="Calibri" panose="020F0502020204030204" pitchFamily="34" charset="0"/>
                <a:cs typeface="Times New Roman" panose="02020603050405020304" pitchFamily="18" charset="0"/>
              </a:rPr>
              <a:t>Jn</a:t>
            </a:r>
            <a:r>
              <a:rPr lang="es-ES" sz="3800" dirty="0">
                <a:effectLst/>
                <a:latin typeface="Times New Roman" panose="02020603050405020304" pitchFamily="18" charset="0"/>
                <a:ea typeface="Calibri" panose="020F0502020204030204" pitchFamily="34" charset="0"/>
                <a:cs typeface="Times New Roman" panose="02020603050405020304" pitchFamily="18" charset="0"/>
              </a:rPr>
              <a:t>. 14:6); (2) el Espíritu Santo. «El Espíritu es la verdad» (1 </a:t>
            </a:r>
            <a:r>
              <a:rPr lang="es-ES" sz="3800" dirty="0" err="1">
                <a:effectLst/>
                <a:latin typeface="Times New Roman" panose="02020603050405020304" pitchFamily="18" charset="0"/>
                <a:ea typeface="Calibri" panose="020F0502020204030204" pitchFamily="34" charset="0"/>
                <a:cs typeface="Times New Roman" panose="02020603050405020304" pitchFamily="18" charset="0"/>
              </a:rPr>
              <a:t>Jn</a:t>
            </a:r>
            <a:r>
              <a:rPr lang="es-ES" sz="3800" dirty="0">
                <a:effectLst/>
                <a:latin typeface="Times New Roman" panose="02020603050405020304" pitchFamily="18" charset="0"/>
                <a:ea typeface="Calibri" panose="020F0502020204030204" pitchFamily="34" charset="0"/>
                <a:cs typeface="Times New Roman" panose="02020603050405020304" pitchFamily="18" charset="0"/>
              </a:rPr>
              <a:t>. 5:6; véase </a:t>
            </a:r>
            <a:r>
              <a:rPr lang="es-ES" sz="3800" dirty="0" err="1">
                <a:effectLst/>
                <a:latin typeface="Times New Roman" panose="02020603050405020304" pitchFamily="18" charset="0"/>
                <a:ea typeface="Calibri" panose="020F0502020204030204" pitchFamily="34" charset="0"/>
                <a:cs typeface="Times New Roman" panose="02020603050405020304" pitchFamily="18" charset="0"/>
              </a:rPr>
              <a:t>Jn</a:t>
            </a:r>
            <a:r>
              <a:rPr lang="es-ES" sz="3800" dirty="0">
                <a:effectLst/>
                <a:latin typeface="Times New Roman" panose="02020603050405020304" pitchFamily="18" charset="0"/>
                <a:ea typeface="Calibri" panose="020F0502020204030204" pitchFamily="34" charset="0"/>
                <a:cs typeface="Times New Roman" panose="02020603050405020304" pitchFamily="18" charset="0"/>
              </a:rPr>
              <a:t>. 14:16, 17); o (3) la Biblia. «Tu palabra es verdad» (</a:t>
            </a:r>
            <a:r>
              <a:rPr lang="es-ES" sz="3800" dirty="0" err="1">
                <a:effectLst/>
                <a:latin typeface="Times New Roman" panose="02020603050405020304" pitchFamily="18" charset="0"/>
                <a:ea typeface="Calibri" panose="020F0502020204030204" pitchFamily="34" charset="0"/>
                <a:cs typeface="Times New Roman" panose="02020603050405020304" pitchFamily="18" charset="0"/>
              </a:rPr>
              <a:t>Jn</a:t>
            </a:r>
            <a:r>
              <a:rPr lang="es-ES" sz="3800" dirty="0">
                <a:effectLst/>
                <a:latin typeface="Times New Roman" panose="02020603050405020304" pitchFamily="18" charset="0"/>
                <a:ea typeface="Calibri" panose="020F0502020204030204" pitchFamily="34" charset="0"/>
                <a:cs typeface="Times New Roman" panose="02020603050405020304" pitchFamily="18" charset="0"/>
              </a:rPr>
              <a:t>. 17:17) La verdad mora en los que son cristianos fieles. Hay que conocerla verdad para que pueda morar en nosotros. La verdad llega a ser parte de nosotros Esta verdad no cambia: estará para siempre con nosotros.</a:t>
            </a:r>
            <a:endParaRPr lang="es-NI" sz="3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buNone/>
            </a:pPr>
            <a:r>
              <a:rPr lang="es-NI" sz="3800" dirty="0">
                <a:effectLst/>
                <a:latin typeface="Calibri" panose="020F0502020204030204" pitchFamily="34" charset="0"/>
                <a:ea typeface="Calibri" panose="020F0502020204030204" pitchFamily="34" charset="0"/>
                <a:cs typeface="Calibri" panose="020F0502020204030204" pitchFamily="34" charset="0"/>
              </a:rPr>
              <a:t> </a:t>
            </a:r>
            <a:endParaRPr lang="es-NI" sz="3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SzPts val="1200"/>
              <a:buNone/>
            </a:pPr>
            <a:r>
              <a:rPr lang="es-NI" sz="3800" dirty="0">
                <a:effectLst/>
                <a:latin typeface="Calibri" panose="020F0502020204030204" pitchFamily="34" charset="0"/>
                <a:ea typeface="Calibri" panose="020F0502020204030204" pitchFamily="34" charset="0"/>
                <a:cs typeface="Calibri" panose="020F0502020204030204" pitchFamily="34" charset="0"/>
              </a:rPr>
              <a:t>Para que la verdad pueda morar en nosotros:  Tenemos que conocerla (por escuchar o leer la Palabra de Dios).  Tenemos que entenderla.  Tenemos que creerla. Tenemos que practicarla. Debemos andar en la verdad: conforme al mandamiento que recibimos del Padre</a:t>
            </a:r>
            <a:endParaRPr lang="es-NI" sz="3800" dirty="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r>
              <a:rPr lang="es-NI" sz="3800" dirty="0">
                <a:effectLst/>
                <a:latin typeface="Calibri" panose="020F0502020204030204" pitchFamily="34" charset="0"/>
                <a:ea typeface="Calibri" panose="020F0502020204030204" pitchFamily="34" charset="0"/>
                <a:cs typeface="Calibri" panose="020F0502020204030204" pitchFamily="34" charset="0"/>
              </a:rPr>
              <a:t> </a:t>
            </a:r>
            <a:endParaRPr lang="es-NI" sz="3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NI" sz="1800" dirty="0">
                <a:effectLst/>
                <a:latin typeface="Calibri" panose="020F0502020204030204" pitchFamily="34" charset="0"/>
                <a:ea typeface="Calibri" panose="020F0502020204030204" pitchFamily="34" charset="0"/>
                <a:cs typeface="Calibri" panose="020F0502020204030204" pitchFamily="34" charset="0"/>
              </a:rPr>
              <a:t> </a:t>
            </a:r>
            <a:endParaRPr lang="es-NI"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NI" dirty="0"/>
          </a:p>
        </p:txBody>
      </p:sp>
    </p:spTree>
    <p:extLst>
      <p:ext uri="{BB962C8B-B14F-4D97-AF65-F5344CB8AC3E}">
        <p14:creationId xmlns:p14="http://schemas.microsoft.com/office/powerpoint/2010/main" val="1414403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270040-E765-098A-38CF-C922CA09B83E}"/>
              </a:ext>
            </a:extLst>
          </p:cNvPr>
          <p:cNvSpPr>
            <a:spLocks noGrp="1"/>
          </p:cNvSpPr>
          <p:nvPr>
            <p:ph type="title"/>
          </p:nvPr>
        </p:nvSpPr>
        <p:spPr>
          <a:xfrm>
            <a:off x="838199" y="365125"/>
            <a:ext cx="11153775" cy="1325563"/>
          </a:xfrm>
        </p:spPr>
        <p:txBody>
          <a:bodyPr>
            <a:noAutofit/>
          </a:bodyPr>
          <a:lstStyle/>
          <a:p>
            <a:pPr marL="457200" indent="-186690">
              <a:lnSpc>
                <a:spcPct val="107000"/>
              </a:lnSpc>
            </a:pPr>
            <a:r>
              <a:rPr lang="es-ES" sz="2800" b="1" dirty="0">
                <a:effectLst/>
                <a:latin typeface="+mn-lt"/>
                <a:ea typeface="Calibri" panose="020F0502020204030204" pitchFamily="34" charset="0"/>
                <a:cs typeface="Arial" panose="020B0604020202020204" pitchFamily="34" charset="0"/>
              </a:rPr>
              <a:t>I – TENED CUIDADO EN   PERMANECER EN LA DOCTRINA DE CIRSTO </a:t>
            </a:r>
            <a:br>
              <a:rPr lang="es-NI" sz="2800" dirty="0">
                <a:effectLst/>
                <a:latin typeface="+mn-lt"/>
                <a:ea typeface="Calibri" panose="020F0502020204030204" pitchFamily="34" charset="0"/>
                <a:cs typeface="Arial" panose="020B0604020202020204" pitchFamily="34" charset="0"/>
              </a:rPr>
            </a:br>
            <a:r>
              <a:rPr lang="es-ES" sz="2800" b="1" dirty="0">
                <a:effectLst/>
                <a:latin typeface="+mn-lt"/>
                <a:ea typeface="Calibri" panose="020F0502020204030204" pitchFamily="34" charset="0"/>
                <a:cs typeface="Arial" panose="020B0604020202020204" pitchFamily="34" charset="0"/>
              </a:rPr>
              <a:t> </a:t>
            </a:r>
            <a:br>
              <a:rPr lang="es-NI" sz="2800" dirty="0">
                <a:effectLst/>
                <a:latin typeface="+mn-lt"/>
                <a:ea typeface="Calibri" panose="020F0502020204030204" pitchFamily="34" charset="0"/>
                <a:cs typeface="Arial" panose="020B0604020202020204" pitchFamily="34" charset="0"/>
              </a:rPr>
            </a:br>
            <a:endParaRPr lang="es-NI" sz="2800" dirty="0">
              <a:latin typeface="+mn-lt"/>
              <a:cs typeface="Arial" panose="020B0604020202020204" pitchFamily="34" charset="0"/>
            </a:endParaRPr>
          </a:p>
        </p:txBody>
      </p:sp>
      <p:sp>
        <p:nvSpPr>
          <p:cNvPr id="3" name="Marcador de contenido 2">
            <a:extLst>
              <a:ext uri="{FF2B5EF4-FFF2-40B4-BE49-F238E27FC236}">
                <a16:creationId xmlns:a16="http://schemas.microsoft.com/office/drawing/2014/main" id="{77096086-A9A3-AF01-4767-3AE3ACCA4709}"/>
              </a:ext>
            </a:extLst>
          </p:cNvPr>
          <p:cNvSpPr>
            <a:spLocks noGrp="1"/>
          </p:cNvSpPr>
          <p:nvPr>
            <p:ph idx="1"/>
          </p:nvPr>
        </p:nvSpPr>
        <p:spPr>
          <a:xfrm>
            <a:off x="85725" y="1076326"/>
            <a:ext cx="11906249" cy="5648324"/>
          </a:xfrm>
        </p:spPr>
        <p:txBody>
          <a:bodyPr>
            <a:normAutofit/>
          </a:bodyPr>
          <a:lstStyle/>
          <a:p>
            <a:pPr marL="457200" indent="-186690" algn="just">
              <a:lnSpc>
                <a:spcPct val="107000"/>
              </a:lnSpc>
            </a:pPr>
            <a:r>
              <a:rPr lang="es-ES" b="1" dirty="0">
                <a:effectLst/>
                <a:latin typeface="Times New Roman" panose="02020603050405020304" pitchFamily="18" charset="0"/>
                <a:ea typeface="Calibri" panose="020F0502020204030204" pitchFamily="34" charset="0"/>
                <a:cs typeface="Times New Roman" panose="02020603050405020304" pitchFamily="18" charset="0"/>
              </a:rPr>
              <a:t>A-</a:t>
            </a:r>
            <a:r>
              <a:rPr lang="es-ES" dirty="0">
                <a:effectLst/>
                <a:latin typeface="Calibri" panose="020F0502020204030204" pitchFamily="34" charset="0"/>
                <a:ea typeface="Calibri" panose="020F0502020204030204" pitchFamily="34" charset="0"/>
                <a:cs typeface="Times New Roman" panose="02020603050405020304" pitchFamily="18" charset="0"/>
              </a:rPr>
              <a:t> </a:t>
            </a:r>
            <a:r>
              <a:rPr lang="es-ES" dirty="0">
                <a:effectLst/>
                <a:latin typeface="Calibri" panose="020F0502020204030204" pitchFamily="34" charset="0"/>
                <a:ea typeface="Calibri" panose="020F0502020204030204" pitchFamily="34" charset="0"/>
                <a:cs typeface="Calibri" panose="020F0502020204030204" pitchFamily="34" charset="0"/>
              </a:rPr>
              <a:t>Mucho me regocijé porque he hallado a algunos de tus hijos andando en la verdad, conforme al mandamiento que recibimos del Padre</a:t>
            </a:r>
            <a:endParaRPr lang="es-NI"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186690" algn="just">
              <a:lnSpc>
                <a:spcPct val="107000"/>
              </a:lnSpc>
            </a:pPr>
            <a:r>
              <a:rPr lang="es-ES" b="1" dirty="0">
                <a:effectLst/>
                <a:latin typeface="Calibri" panose="020F0502020204030204" pitchFamily="34" charset="0"/>
                <a:ea typeface="Calibri" panose="020F0502020204030204" pitchFamily="34" charset="0"/>
                <a:cs typeface="Calibri" panose="020F0502020204030204" pitchFamily="34" charset="0"/>
              </a:rPr>
              <a:t>B-</a:t>
            </a:r>
            <a:r>
              <a:rPr lang="es-ES" dirty="0">
                <a:effectLst/>
                <a:latin typeface="Calibri" panose="020F0502020204030204" pitchFamily="34" charset="0"/>
                <a:ea typeface="Calibri" panose="020F0502020204030204" pitchFamily="34" charset="0"/>
                <a:cs typeface="Calibri" panose="020F0502020204030204" pitchFamily="34" charset="0"/>
              </a:rPr>
              <a:t> Y este es el amor, que andemos según sus mandamientos. Este es el mandamiento: que andéis en amor, como vosotros habéis oído desde el principio.</a:t>
            </a:r>
            <a:endParaRPr lang="es-NI"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186690" algn="just">
              <a:lnSpc>
                <a:spcPct val="107000"/>
              </a:lnSpc>
            </a:pPr>
            <a:r>
              <a:rPr lang="es-ES" b="1" dirty="0">
                <a:effectLst/>
                <a:latin typeface="Calibri" panose="020F0502020204030204" pitchFamily="34" charset="0"/>
                <a:ea typeface="Calibri" panose="020F0502020204030204" pitchFamily="34" charset="0"/>
                <a:cs typeface="Calibri" panose="020F0502020204030204" pitchFamily="34" charset="0"/>
              </a:rPr>
              <a:t>C- </a:t>
            </a:r>
            <a:r>
              <a:rPr lang="es-ES" dirty="0">
                <a:effectLst/>
                <a:latin typeface="Calibri" panose="020F0502020204030204" pitchFamily="34" charset="0"/>
                <a:ea typeface="Calibri" panose="020F0502020204030204" pitchFamily="34" charset="0"/>
                <a:cs typeface="Calibri" panose="020F0502020204030204" pitchFamily="34" charset="0"/>
              </a:rPr>
              <a:t>Juan afirme con tanta convicción que el amor que siente por la iglesia es a causa de la verdad que permanece en nosotros y que estará con nosotros para siempre</a:t>
            </a:r>
            <a:endParaRPr lang="es-NI"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186690" algn="just">
              <a:lnSpc>
                <a:spcPct val="107000"/>
              </a:lnSpc>
              <a:spcAft>
                <a:spcPts val="800"/>
              </a:spcAft>
            </a:pPr>
            <a:r>
              <a:rPr lang="es-ES" b="1" dirty="0">
                <a:effectLst/>
                <a:latin typeface="Calibri" panose="020F0502020204030204" pitchFamily="34" charset="0"/>
                <a:ea typeface="Calibri" panose="020F0502020204030204" pitchFamily="34" charset="0"/>
                <a:cs typeface="Calibri" panose="020F0502020204030204" pitchFamily="34" charset="0"/>
              </a:rPr>
              <a:t>D-</a:t>
            </a:r>
            <a:r>
              <a:rPr lang="es-ES" dirty="0">
                <a:effectLst/>
                <a:latin typeface="Times New Roman" panose="02020603050405020304" pitchFamily="18" charset="0"/>
                <a:ea typeface="Calibri" panose="020F0502020204030204" pitchFamily="34" charset="0"/>
                <a:cs typeface="Times New Roman" panose="02020603050405020304" pitchFamily="18" charset="0"/>
              </a:rPr>
              <a:t> Nótese los verbos usados: </a:t>
            </a:r>
            <a:r>
              <a:rPr lang="es-ES" i="1" dirty="0">
                <a:effectLst/>
                <a:latin typeface="Times New Roman" panose="02020603050405020304" pitchFamily="18" charset="0"/>
                <a:ea typeface="Calibri" panose="020F0502020204030204" pitchFamily="34" charset="0"/>
                <a:cs typeface="Times New Roman" panose="02020603050405020304" pitchFamily="18" charset="0"/>
              </a:rPr>
              <a:t>permanece</a:t>
            </a:r>
            <a:r>
              <a:rPr lang="es-ES" dirty="0">
                <a:effectLst/>
                <a:latin typeface="Times New Roman" panose="02020603050405020304" pitchFamily="18" charset="0"/>
                <a:ea typeface="Calibri" panose="020F0502020204030204" pitchFamily="34" charset="0"/>
                <a:cs typeface="Times New Roman" panose="02020603050405020304" pitchFamily="18" charset="0"/>
              </a:rPr>
              <a:t> y </a:t>
            </a:r>
            <a:r>
              <a:rPr lang="es-ES" i="1" dirty="0">
                <a:effectLst/>
                <a:latin typeface="Times New Roman" panose="02020603050405020304" pitchFamily="18" charset="0"/>
                <a:ea typeface="Calibri" panose="020F0502020204030204" pitchFamily="34" charset="0"/>
                <a:cs typeface="Times New Roman" panose="02020603050405020304" pitchFamily="18" charset="0"/>
              </a:rPr>
              <a:t>estará</a:t>
            </a:r>
            <a:r>
              <a:rPr lang="es-ES" dirty="0">
                <a:effectLst/>
                <a:latin typeface="Times New Roman" panose="02020603050405020304" pitchFamily="18" charset="0"/>
                <a:ea typeface="Calibri" panose="020F0502020204030204" pitchFamily="34" charset="0"/>
                <a:cs typeface="Times New Roman" panose="02020603050405020304" pitchFamily="18" charset="0"/>
              </a:rPr>
              <a:t>. La verdad, que es el sujeto de ambos, hace su lugar de residencia en la iglesia y, por ende, en la vida de sus miembros.</a:t>
            </a:r>
            <a:endParaRPr lang="es-NI" dirty="0">
              <a:effectLst/>
              <a:latin typeface="Calibri" panose="020F0502020204030204" pitchFamily="34" charset="0"/>
              <a:ea typeface="Calibri" panose="020F0502020204030204" pitchFamily="34" charset="0"/>
              <a:cs typeface="Times New Roman" panose="02020603050405020304" pitchFamily="18" charset="0"/>
            </a:endParaRPr>
          </a:p>
          <a:p>
            <a:endParaRPr lang="es-NI" dirty="0"/>
          </a:p>
        </p:txBody>
      </p:sp>
    </p:spTree>
    <p:extLst>
      <p:ext uri="{BB962C8B-B14F-4D97-AF65-F5344CB8AC3E}">
        <p14:creationId xmlns:p14="http://schemas.microsoft.com/office/powerpoint/2010/main" val="24949552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CBBCD3-74B8-39A3-BF54-EA5630F6F0B1}"/>
              </a:ext>
            </a:extLst>
          </p:cNvPr>
          <p:cNvSpPr>
            <a:spLocks noGrp="1"/>
          </p:cNvSpPr>
          <p:nvPr>
            <p:ph type="title"/>
          </p:nvPr>
        </p:nvSpPr>
        <p:spPr/>
        <p:txBody>
          <a:bodyPr>
            <a:noAutofit/>
          </a:bodyPr>
          <a:lstStyle/>
          <a:p>
            <a:r>
              <a:rPr lang="es-ES" sz="2800" b="1" dirty="0">
                <a:effectLst/>
                <a:latin typeface="+mn-lt"/>
                <a:ea typeface="Calibri" panose="020F0502020204030204" pitchFamily="34" charset="0"/>
                <a:cs typeface="Arial" panose="020B0604020202020204" pitchFamily="34" charset="0"/>
              </a:rPr>
              <a:t>I – TENED CUIDADO EN   PERMANECER EN LA DOCTRINA DE CIRSTO </a:t>
            </a:r>
            <a:br>
              <a:rPr lang="es-NI" sz="2800" dirty="0">
                <a:effectLst/>
                <a:latin typeface="+mn-lt"/>
                <a:ea typeface="Calibri" panose="020F0502020204030204" pitchFamily="34" charset="0"/>
                <a:cs typeface="Arial" panose="020B0604020202020204" pitchFamily="34" charset="0"/>
              </a:rPr>
            </a:br>
            <a:r>
              <a:rPr lang="es-ES" sz="2800" b="1" dirty="0">
                <a:effectLst/>
                <a:latin typeface="+mn-lt"/>
                <a:ea typeface="Calibri" panose="020F0502020204030204" pitchFamily="34" charset="0"/>
                <a:cs typeface="Arial" panose="020B0604020202020204" pitchFamily="34" charset="0"/>
              </a:rPr>
              <a:t> </a:t>
            </a:r>
            <a:br>
              <a:rPr lang="es-NI" sz="2800" dirty="0">
                <a:effectLst/>
                <a:latin typeface="+mn-lt"/>
                <a:ea typeface="Calibri" panose="020F0502020204030204" pitchFamily="34" charset="0"/>
                <a:cs typeface="Arial" panose="020B0604020202020204" pitchFamily="34" charset="0"/>
              </a:rPr>
            </a:br>
            <a:endParaRPr lang="es-NI" sz="2800" dirty="0"/>
          </a:p>
        </p:txBody>
      </p:sp>
      <p:sp>
        <p:nvSpPr>
          <p:cNvPr id="3" name="Marcador de contenido 2">
            <a:extLst>
              <a:ext uri="{FF2B5EF4-FFF2-40B4-BE49-F238E27FC236}">
                <a16:creationId xmlns:a16="http://schemas.microsoft.com/office/drawing/2014/main" id="{9C96982E-96B4-4D88-4D0B-CED637460604}"/>
              </a:ext>
            </a:extLst>
          </p:cNvPr>
          <p:cNvSpPr>
            <a:spLocks noGrp="1"/>
          </p:cNvSpPr>
          <p:nvPr>
            <p:ph idx="1"/>
          </p:nvPr>
        </p:nvSpPr>
        <p:spPr>
          <a:xfrm>
            <a:off x="-1" y="781050"/>
            <a:ext cx="12030075" cy="5934075"/>
          </a:xfrm>
        </p:spPr>
        <p:txBody>
          <a:bodyPr>
            <a:normAutofit fontScale="70000" lnSpcReduction="20000"/>
          </a:bodyPr>
          <a:lstStyle/>
          <a:p>
            <a:pPr indent="-89535" algn="just">
              <a:lnSpc>
                <a:spcPct val="107000"/>
              </a:lnSpc>
              <a:spcAft>
                <a:spcPts val="800"/>
              </a:spcAft>
            </a:pPr>
            <a:r>
              <a:rPr lang="es-ES" dirty="0">
                <a:effectLst/>
                <a:latin typeface="Calibri" panose="020F0502020204030204" pitchFamily="34" charset="0"/>
                <a:ea typeface="Calibri" panose="020F0502020204030204" pitchFamily="34" charset="0"/>
                <a:cs typeface="Calibri" panose="020F0502020204030204" pitchFamily="34" charset="0"/>
              </a:rPr>
              <a:t>Juan, como apóstol, se siente responsable de la verdad que le ha sido depositada y afirma que esa verdad, que ha compartido con la iglesia, al haber sido recibida por fe ha hecho su residencia en la iglesia misma, residencia que será constante y continua. Por eso Juan dice: </a:t>
            </a:r>
            <a:r>
              <a:rPr lang="es-ES" b="1" dirty="0">
                <a:effectLst/>
                <a:latin typeface="Calibri" panose="020F0502020204030204" pitchFamily="34" charset="0"/>
                <a:ea typeface="Calibri" panose="020F0502020204030204" pitchFamily="34" charset="0"/>
                <a:cs typeface="Calibri" panose="020F0502020204030204" pitchFamily="34" charset="0"/>
              </a:rPr>
              <a:t>la verdad que permanece en nosotros y estará con nosotros para siempre</a:t>
            </a:r>
            <a:r>
              <a:rPr lang="es-ES" dirty="0">
                <a:effectLst/>
                <a:latin typeface="Calibri" panose="020F0502020204030204" pitchFamily="34" charset="0"/>
                <a:ea typeface="Calibri" panose="020F0502020204030204" pitchFamily="34" charset="0"/>
                <a:cs typeface="Calibri" panose="020F0502020204030204" pitchFamily="34" charset="0"/>
              </a:rPr>
              <a:t>.</a:t>
            </a:r>
            <a:r>
              <a:rPr lang="es-ES" dirty="0">
                <a:effectLst/>
                <a:latin typeface="Calibri" panose="020F0502020204030204" pitchFamily="34" charset="0"/>
                <a:ea typeface="Calibri" panose="020F0502020204030204" pitchFamily="34" charset="0"/>
                <a:cs typeface="Times New Roman" panose="02020603050405020304" pitchFamily="18" charset="0"/>
              </a:rPr>
              <a:t> </a:t>
            </a:r>
            <a:r>
              <a:rPr lang="es-ES" dirty="0">
                <a:effectLst/>
                <a:latin typeface="Times New Roman" panose="02020603050405020304" pitchFamily="18" charset="0"/>
                <a:ea typeface="Calibri" panose="020F0502020204030204" pitchFamily="34" charset="0"/>
                <a:cs typeface="Times New Roman" panose="02020603050405020304" pitchFamily="18" charset="0"/>
              </a:rPr>
              <a:t>habla de </a:t>
            </a:r>
            <a:r>
              <a:rPr lang="es-ES" b="1" dirty="0">
                <a:effectLst/>
                <a:latin typeface="Times New Roman" panose="02020603050405020304" pitchFamily="18" charset="0"/>
                <a:ea typeface="Calibri" panose="020F0502020204030204" pitchFamily="34" charset="0"/>
                <a:cs typeface="Times New Roman" panose="02020603050405020304" pitchFamily="18" charset="0"/>
              </a:rPr>
              <a:t>«caminar conforme a sus</a:t>
            </a:r>
            <a:r>
              <a:rPr lang="es-ES" dirty="0">
                <a:effectLst/>
                <a:latin typeface="Times New Roman" panose="02020603050405020304" pitchFamily="18" charset="0"/>
                <a:ea typeface="Calibri" panose="020F0502020204030204" pitchFamily="34" charset="0"/>
                <a:cs typeface="Times New Roman" panose="02020603050405020304" pitchFamily="18" charset="0"/>
              </a:rPr>
              <a:t> (del Padre) </a:t>
            </a:r>
            <a:r>
              <a:rPr lang="es-ES" b="1" dirty="0">
                <a:effectLst/>
                <a:latin typeface="Times New Roman" panose="02020603050405020304" pitchFamily="18" charset="0"/>
                <a:ea typeface="Calibri" panose="020F0502020204030204" pitchFamily="34" charset="0"/>
                <a:cs typeface="Times New Roman" panose="02020603050405020304" pitchFamily="18" charset="0"/>
              </a:rPr>
              <a:t>mandamientos»</a:t>
            </a:r>
            <a:r>
              <a:rPr lang="es-ES" dirty="0">
                <a:effectLst/>
                <a:latin typeface="Times New Roman" panose="02020603050405020304" pitchFamily="18" charset="0"/>
                <a:ea typeface="Calibri" panose="020F0502020204030204" pitchFamily="34" charset="0"/>
                <a:cs typeface="Times New Roman" panose="02020603050405020304" pitchFamily="18" charset="0"/>
              </a:rPr>
              <a:t>; y, de nuevo (v. 6b), </a:t>
            </a:r>
            <a:r>
              <a:rPr lang="es-ES" b="1" dirty="0">
                <a:effectLst/>
                <a:latin typeface="Times New Roman" panose="02020603050405020304" pitchFamily="18" charset="0"/>
                <a:ea typeface="Calibri" panose="020F0502020204030204" pitchFamily="34" charset="0"/>
                <a:cs typeface="Times New Roman" panose="02020603050405020304" pitchFamily="18" charset="0"/>
              </a:rPr>
              <a:t>de «caminar en él» (el mandamiento).</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b="1" dirty="0">
                <a:effectLst/>
                <a:latin typeface="Times New Roman" panose="02020603050405020304" pitchFamily="18" charset="0"/>
                <a:ea typeface="Calibri" panose="020F0502020204030204" pitchFamily="34" charset="0"/>
                <a:cs typeface="Times New Roman" panose="02020603050405020304" pitchFamily="18" charset="0"/>
              </a:rPr>
              <a:t>Andar en los mandamientos (o en los caminos) de Dios»</a:t>
            </a:r>
            <a:endParaRPr lang="es-NI" dirty="0">
              <a:effectLst/>
              <a:latin typeface="Calibri" panose="020F0502020204030204" pitchFamily="34" charset="0"/>
              <a:ea typeface="Calibri" panose="020F0502020204030204" pitchFamily="34" charset="0"/>
              <a:cs typeface="Times New Roman" panose="02020603050405020304" pitchFamily="18" charset="0"/>
            </a:endParaRPr>
          </a:p>
          <a:p>
            <a:pPr indent="-89535" algn="just">
              <a:lnSpc>
                <a:spcPct val="107000"/>
              </a:lnSpc>
              <a:spcAft>
                <a:spcPts val="800"/>
              </a:spcAft>
            </a:pPr>
            <a:r>
              <a:rPr lang="es-ES" b="1" dirty="0">
                <a:effectLst/>
                <a:latin typeface="Calibri" panose="020F0502020204030204" pitchFamily="34" charset="0"/>
                <a:ea typeface="Calibri" panose="020F0502020204030204" pitchFamily="34" charset="0"/>
                <a:cs typeface="Calibri" panose="020F0502020204030204" pitchFamily="34" charset="0"/>
              </a:rPr>
              <a:t>F  </a:t>
            </a:r>
            <a:r>
              <a:rPr lang="es-ES" dirty="0">
                <a:effectLst/>
                <a:latin typeface="Calibri" panose="020F0502020204030204" pitchFamily="34" charset="0"/>
                <a:ea typeface="Calibri" panose="020F0502020204030204" pitchFamily="34" charset="0"/>
                <a:cs typeface="Calibri" panose="020F0502020204030204" pitchFamily="34" charset="0"/>
              </a:rPr>
              <a:t>5-7  la</a:t>
            </a:r>
            <a:r>
              <a:rPr lang="es-ES" b="1" dirty="0">
                <a:effectLst/>
                <a:latin typeface="Calibri" panose="020F0502020204030204" pitchFamily="34" charset="0"/>
                <a:ea typeface="Calibri" panose="020F0502020204030204" pitchFamily="34" charset="0"/>
                <a:cs typeface="Calibri" panose="020F0502020204030204" pitchFamily="34" charset="0"/>
              </a:rPr>
              <a:t> </a:t>
            </a:r>
            <a:r>
              <a:rPr lang="es-ES" dirty="0">
                <a:effectLst/>
                <a:latin typeface="Calibri" panose="020F0502020204030204" pitchFamily="34" charset="0"/>
                <a:ea typeface="Calibri" panose="020F0502020204030204" pitchFamily="34" charset="0"/>
                <a:cs typeface="Times New Roman" panose="02020603050405020304" pitchFamily="18" charset="0"/>
              </a:rPr>
              <a:t>Exhortación al amor mutuo </a:t>
            </a:r>
            <a:r>
              <a:rPr lang="en-US" dirty="0">
                <a:effectLst/>
                <a:latin typeface="Times New Roman" panose="02020603050405020304" pitchFamily="18" charset="0"/>
                <a:ea typeface="Calibri" panose="020F0502020204030204" pitchFamily="34" charset="0"/>
                <a:cs typeface="Times New Roman" panose="02020603050405020304" pitchFamily="18" charset="0"/>
              </a:rPr>
              <a:t>la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declaración</a:t>
            </a:r>
            <a:r>
              <a:rPr lang="en-US" dirty="0">
                <a:effectLst/>
                <a:latin typeface="Times New Roman" panose="02020603050405020304" pitchFamily="18" charset="0"/>
                <a:ea typeface="Calibri" panose="020F0502020204030204" pitchFamily="34" charset="0"/>
                <a:cs typeface="Times New Roman" panose="02020603050405020304" pitchFamily="18" charset="0"/>
              </a:rPr>
              <a:t> de que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los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cristianos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deben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amarse</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unos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otros</a:t>
            </a:r>
            <a:r>
              <a:rPr lang="en-US" dirty="0">
                <a:effectLst/>
                <a:latin typeface="Times New Roman" panose="02020603050405020304" pitchFamily="18" charset="0"/>
                <a:ea typeface="Calibri" panose="020F0502020204030204" pitchFamily="34" charset="0"/>
                <a:cs typeface="Times New Roman" panose="02020603050405020304" pitchFamily="18" charset="0"/>
              </a:rPr>
              <a:t> es un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tema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recurrente</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en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el</a:t>
            </a:r>
            <a:r>
              <a:rPr lang="en-US" dirty="0">
                <a:effectLst/>
                <a:latin typeface="Times New Roman" panose="02020603050405020304" pitchFamily="18" charset="0"/>
                <a:ea typeface="Calibri" panose="020F0502020204030204" pitchFamily="34" charset="0"/>
                <a:cs typeface="Times New Roman" panose="02020603050405020304" pitchFamily="18" charset="0"/>
              </a:rPr>
              <a:t> Nuevo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Testamento</a:t>
            </a:r>
            <a:r>
              <a:rPr lang="en-US" dirty="0">
                <a:effectLst/>
                <a:latin typeface="Times New Roman" panose="02020603050405020304" pitchFamily="18" charset="0"/>
                <a:ea typeface="Calibri" panose="020F0502020204030204" pitchFamily="34" charset="0"/>
                <a:cs typeface="Times New Roman" panose="02020603050405020304" pitchFamily="18" charset="0"/>
              </a:rPr>
              <a:t>. Más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aún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el</a:t>
            </a:r>
            <a:r>
              <a:rPr lang="en-US" dirty="0">
                <a:effectLst/>
                <a:latin typeface="Times New Roman" panose="02020603050405020304" pitchFamily="18" charset="0"/>
                <a:ea typeface="Calibri" panose="020F0502020204030204" pitchFamily="34" charset="0"/>
                <a:cs typeface="Times New Roman" panose="02020603050405020304" pitchFamily="18" charset="0"/>
              </a:rPr>
              <a:t> amor al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prójimo</a:t>
            </a:r>
            <a:r>
              <a:rPr lang="en-US" dirty="0">
                <a:effectLst/>
                <a:latin typeface="Times New Roman" panose="02020603050405020304" pitchFamily="18" charset="0"/>
                <a:ea typeface="Calibri" panose="020F0502020204030204" pitchFamily="34" charset="0"/>
                <a:cs typeface="Times New Roman" panose="02020603050405020304" pitchFamily="18" charset="0"/>
              </a:rPr>
              <a:t> es un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mandamiento</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antiguo</a:t>
            </a:r>
            <a:r>
              <a:rPr lang="en-US" dirty="0">
                <a:effectLst/>
                <a:latin typeface="Times New Roman" panose="02020603050405020304" pitchFamily="18" charset="0"/>
                <a:ea typeface="Calibri" panose="020F0502020204030204" pitchFamily="34" charset="0"/>
                <a:cs typeface="Times New Roman" panose="02020603050405020304" pitchFamily="18" charset="0"/>
              </a:rPr>
              <a:t> que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aparece</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por</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primera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vez</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en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el</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tercer</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libro</a:t>
            </a:r>
            <a:r>
              <a:rPr lang="en-US" dirty="0">
                <a:effectLst/>
                <a:latin typeface="Times New Roman" panose="02020603050405020304" pitchFamily="18" charset="0"/>
                <a:ea typeface="Calibri" panose="020F0502020204030204" pitchFamily="34" charset="0"/>
                <a:cs typeface="Times New Roman" panose="02020603050405020304" pitchFamily="18" charset="0"/>
              </a:rPr>
              <a:t> de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Moisés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Levítico</a:t>
            </a:r>
            <a:r>
              <a:rPr lang="en-US" dirty="0">
                <a:effectLst/>
                <a:latin typeface="Times New Roman" panose="02020603050405020304" pitchFamily="18" charset="0"/>
                <a:ea typeface="Calibri" panose="020F0502020204030204" pitchFamily="34" charset="0"/>
                <a:cs typeface="Times New Roman" panose="02020603050405020304" pitchFamily="18" charset="0"/>
              </a:rPr>
              <a:t> 19.18). Podemos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mostrar</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nuestro</a:t>
            </a:r>
            <a:r>
              <a:rPr lang="en-US" dirty="0">
                <a:effectLst/>
                <a:latin typeface="Times New Roman" panose="02020603050405020304" pitchFamily="18" charset="0"/>
                <a:ea typeface="Calibri" panose="020F0502020204030204" pitchFamily="34" charset="0"/>
                <a:cs typeface="Times New Roman" panose="02020603050405020304" pitchFamily="18" charset="0"/>
              </a:rPr>
              <a:t> amor de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diferentes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formas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al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evitar</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los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prejuicios</a:t>
            </a:r>
            <a:r>
              <a:rPr lang="en-US" dirty="0">
                <a:effectLst/>
                <a:latin typeface="Times New Roman" panose="02020603050405020304" pitchFamily="18" charset="0"/>
                <a:ea typeface="Calibri" panose="020F0502020204030204" pitchFamily="34" charset="0"/>
                <a:cs typeface="Times New Roman" panose="02020603050405020304" pitchFamily="18" charset="0"/>
              </a:rPr>
              <a:t> y la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discriminación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al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aceptar</a:t>
            </a:r>
            <a:r>
              <a:rPr lang="en-US" dirty="0">
                <a:effectLst/>
                <a:latin typeface="Times New Roman" panose="02020603050405020304" pitchFamily="18" charset="0"/>
                <a:ea typeface="Calibri" panose="020F0502020204030204" pitchFamily="34" charset="0"/>
                <a:cs typeface="Times New Roman" panose="02020603050405020304" pitchFamily="18" charset="0"/>
              </a:rPr>
              <a:t> a la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gente</a:t>
            </a:r>
            <a:r>
              <a:rPr lang="en-US" dirty="0">
                <a:effectLst/>
                <a:latin typeface="Times New Roman" panose="02020603050405020304" pitchFamily="18" charset="0"/>
                <a:ea typeface="Calibri" panose="020F0502020204030204" pitchFamily="34" charset="0"/>
                <a:cs typeface="Times New Roman" panose="02020603050405020304" pitchFamily="18" charset="0"/>
              </a:rPr>
              <a:t>, al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prestar</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atención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al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ayudar</a:t>
            </a:r>
            <a:r>
              <a:rPr lang="en-US" dirty="0">
                <a:effectLst/>
                <a:latin typeface="Times New Roman" panose="02020603050405020304" pitchFamily="18" charset="0"/>
                <a:ea typeface="Calibri" panose="020F0502020204030204" pitchFamily="34" charset="0"/>
                <a:cs typeface="Times New Roman" panose="02020603050405020304" pitchFamily="18" charset="0"/>
              </a:rPr>
              <a:t>, al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dar</a:t>
            </a:r>
            <a:r>
              <a:rPr lang="en-US" dirty="0">
                <a:effectLst/>
                <a:latin typeface="Times New Roman" panose="02020603050405020304" pitchFamily="18" charset="0"/>
                <a:ea typeface="Calibri" panose="020F0502020204030204" pitchFamily="34" charset="0"/>
                <a:cs typeface="Times New Roman" panose="02020603050405020304" pitchFamily="18" charset="0"/>
              </a:rPr>
              <a:t>, al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servir</a:t>
            </a:r>
            <a:r>
              <a:rPr lang="en-US" dirty="0">
                <a:effectLst/>
                <a:latin typeface="Times New Roman" panose="02020603050405020304" pitchFamily="18" charset="0"/>
                <a:ea typeface="Calibri" panose="020F0502020204030204" pitchFamily="34" charset="0"/>
                <a:cs typeface="Times New Roman" panose="02020603050405020304" pitchFamily="18" charset="0"/>
              </a:rPr>
              <a:t> y al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negarnos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juzgar</a:t>
            </a:r>
            <a:r>
              <a:rPr lang="en-US" dirty="0">
                <a:effectLst/>
                <a:latin typeface="Times New Roman" panose="02020603050405020304" pitchFamily="18" charset="0"/>
                <a:ea typeface="Calibri" panose="020F0502020204030204" pitchFamily="34" charset="0"/>
                <a:cs typeface="Times New Roman" panose="02020603050405020304" pitchFamily="18" charset="0"/>
              </a:rPr>
              <a:t> a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los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demás</a:t>
            </a:r>
            <a:r>
              <a:rPr lang="en-US" dirty="0">
                <a:effectLst/>
                <a:latin typeface="Times New Roman" panose="02020603050405020304" pitchFamily="18" charset="0"/>
                <a:ea typeface="Calibri" panose="020F0502020204030204" pitchFamily="34" charset="0"/>
                <a:cs typeface="Times New Roman" panose="02020603050405020304" pitchFamily="18" charset="0"/>
              </a:rPr>
              <a:t>. No es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suficiente</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conocer</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los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mandamientos</a:t>
            </a:r>
            <a:r>
              <a:rPr lang="en-US" dirty="0">
                <a:effectLst/>
                <a:latin typeface="Times New Roman" panose="02020603050405020304" pitchFamily="18" charset="0"/>
                <a:ea typeface="Calibri" panose="020F0502020204030204" pitchFamily="34" charset="0"/>
                <a:cs typeface="Times New Roman" panose="02020603050405020304" pitchFamily="18" charset="0"/>
              </a:rPr>
              <a:t> de Dios.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Debemos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andar</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según</a:t>
            </a:r>
            <a:r>
              <a:rPr lang="en-US" dirty="0">
                <a:effectLst/>
                <a:latin typeface="Times New Roman" panose="02020603050405020304" pitchFamily="18" charset="0"/>
                <a:ea typeface="Calibri" panose="020F0502020204030204" pitchFamily="34" charset="0"/>
                <a:cs typeface="Times New Roman" panose="02020603050405020304" pitchFamily="18" charset="0"/>
              </a:rPr>
              <a:t> sus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mandamientos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Véanse</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también</a:t>
            </a:r>
            <a:r>
              <a:rPr lang="en-US" dirty="0">
                <a:effectLst/>
                <a:latin typeface="Times New Roman" panose="02020603050405020304" pitchFamily="18" charset="0"/>
                <a:ea typeface="Calibri" panose="020F0502020204030204" pitchFamily="34" charset="0"/>
                <a:cs typeface="Times New Roman" panose="02020603050405020304" pitchFamily="18" charset="0"/>
              </a:rPr>
              <a:t> Mateo 22.37–39 y 1 Juan 2.7, 8.)</a:t>
            </a:r>
            <a:endParaRPr lang="es-NI" dirty="0">
              <a:effectLst/>
              <a:latin typeface="Calibri" panose="020F0502020204030204" pitchFamily="34" charset="0"/>
              <a:ea typeface="Calibri" panose="020F0502020204030204" pitchFamily="34" charset="0"/>
              <a:cs typeface="Times New Roman" panose="02020603050405020304" pitchFamily="18" charset="0"/>
            </a:endParaRPr>
          </a:p>
          <a:p>
            <a:pPr indent="-89535" algn="just">
              <a:lnSpc>
                <a:spcPct val="107000"/>
              </a:lnSpc>
              <a:spcAft>
                <a:spcPts val="800"/>
              </a:spcAft>
            </a:pPr>
            <a:r>
              <a:rPr lang="es-ES" b="1" dirty="0">
                <a:effectLst/>
                <a:latin typeface="Calibri" panose="020F0502020204030204" pitchFamily="34" charset="0"/>
                <a:ea typeface="Calibri" panose="020F0502020204030204" pitchFamily="34" charset="0"/>
                <a:cs typeface="Calibri" panose="020F0502020204030204" pitchFamily="34" charset="0"/>
              </a:rPr>
              <a:t>G-</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En</a:t>
            </a:r>
            <a:r>
              <a:rPr lang="en-US" dirty="0">
                <a:effectLst/>
                <a:latin typeface="Times New Roman" panose="02020603050405020304" pitchFamily="18" charset="0"/>
                <a:ea typeface="Calibri" panose="020F0502020204030204" pitchFamily="34" charset="0"/>
                <a:cs typeface="Times New Roman" panose="02020603050405020304" pitchFamily="18" charset="0"/>
              </a:rPr>
              <a:t> la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época</a:t>
            </a:r>
            <a:r>
              <a:rPr lang="en-US" dirty="0">
                <a:effectLst/>
                <a:latin typeface="Times New Roman" panose="02020603050405020304" pitchFamily="18" charset="0"/>
                <a:ea typeface="Calibri" panose="020F0502020204030204" pitchFamily="34" charset="0"/>
                <a:cs typeface="Times New Roman" panose="02020603050405020304" pitchFamily="18" charset="0"/>
              </a:rPr>
              <a:t> de Juan,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muchos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falsos</a:t>
            </a:r>
            <a:r>
              <a:rPr lang="en-US" dirty="0">
                <a:effectLst/>
                <a:latin typeface="Times New Roman" panose="02020603050405020304" pitchFamily="18" charset="0"/>
                <a:ea typeface="Calibri" panose="020F0502020204030204" pitchFamily="34" charset="0"/>
                <a:cs typeface="Times New Roman" panose="02020603050405020304" pitchFamily="18" charset="0"/>
              </a:rPr>
              <a:t> maestros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enseñaron</a:t>
            </a:r>
            <a:r>
              <a:rPr lang="en-US" dirty="0">
                <a:effectLst/>
                <a:latin typeface="Times New Roman" panose="02020603050405020304" pitchFamily="18" charset="0"/>
                <a:ea typeface="Calibri" panose="020F0502020204030204" pitchFamily="34" charset="0"/>
                <a:cs typeface="Times New Roman" panose="02020603050405020304" pitchFamily="18" charset="0"/>
              </a:rPr>
              <a:t> que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el</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espíritu</a:t>
            </a:r>
            <a:r>
              <a:rPr lang="en-US" dirty="0">
                <a:effectLst/>
                <a:latin typeface="Times New Roman" panose="02020603050405020304" pitchFamily="18" charset="0"/>
                <a:ea typeface="Calibri" panose="020F0502020204030204" pitchFamily="34" charset="0"/>
                <a:cs typeface="Times New Roman" panose="02020603050405020304" pitchFamily="18" charset="0"/>
              </a:rPr>
              <a:t> era bueno y que la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materia</a:t>
            </a:r>
            <a:r>
              <a:rPr lang="en-US" dirty="0">
                <a:effectLst/>
                <a:latin typeface="Times New Roman" panose="02020603050405020304" pitchFamily="18" charset="0"/>
                <a:ea typeface="Calibri" panose="020F0502020204030204" pitchFamily="34" charset="0"/>
                <a:cs typeface="Times New Roman" panose="02020603050405020304" pitchFamily="18" charset="0"/>
              </a:rPr>
              <a:t> era mala;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por</a:t>
            </a:r>
            <a:r>
              <a:rPr lang="en-US" dirty="0">
                <a:effectLst/>
                <a:latin typeface="Times New Roman" panose="02020603050405020304" pitchFamily="18" charset="0"/>
                <a:ea typeface="Calibri" panose="020F0502020204030204" pitchFamily="34" charset="0"/>
                <a:cs typeface="Times New Roman" panose="02020603050405020304" pitchFamily="18" charset="0"/>
              </a:rPr>
              <a:t> lo tanto,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llegaron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pensar</a:t>
            </a:r>
            <a:r>
              <a:rPr lang="en-US" dirty="0">
                <a:effectLst/>
                <a:latin typeface="Times New Roman" panose="02020603050405020304" pitchFamily="18" charset="0"/>
                <a:ea typeface="Calibri" panose="020F0502020204030204" pitchFamily="34" charset="0"/>
                <a:cs typeface="Times New Roman" panose="02020603050405020304" pitchFamily="18" charset="0"/>
              </a:rPr>
              <a:t> que Jesús no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pudo</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haber</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sido</a:t>
            </a:r>
            <a:r>
              <a:rPr lang="en-US" dirty="0">
                <a:effectLst/>
                <a:latin typeface="Times New Roman" panose="02020603050405020304" pitchFamily="18" charset="0"/>
                <a:ea typeface="Calibri" panose="020F0502020204030204" pitchFamily="34" charset="0"/>
                <a:cs typeface="Times New Roman" panose="02020603050405020304" pitchFamily="18" charset="0"/>
              </a:rPr>
              <a:t> Dios y hombre al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mismo</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tiempo</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NI" dirty="0">
              <a:effectLst/>
              <a:latin typeface="Calibri" panose="020F0502020204030204" pitchFamily="34" charset="0"/>
              <a:ea typeface="Calibri" panose="020F0502020204030204" pitchFamily="34" charset="0"/>
              <a:cs typeface="Times New Roman" panose="02020603050405020304" pitchFamily="18" charset="0"/>
            </a:endParaRPr>
          </a:p>
          <a:p>
            <a:pPr indent="-89535" algn="just">
              <a:lnSpc>
                <a:spcPct val="107000"/>
              </a:lnSpc>
              <a:spcAft>
                <a:spcPts val="800"/>
              </a:spcAft>
            </a:pPr>
            <a:r>
              <a:rPr lang="es-ES" b="1" dirty="0">
                <a:effectLst/>
                <a:latin typeface="Calibri" panose="020F0502020204030204" pitchFamily="34" charset="0"/>
                <a:ea typeface="Calibri" panose="020F0502020204030204" pitchFamily="34" charset="0"/>
                <a:cs typeface="Calibri" panose="020F0502020204030204" pitchFamily="34" charset="0"/>
              </a:rPr>
              <a:t>H-</a:t>
            </a:r>
            <a:r>
              <a:rPr lang="es-ES" dirty="0">
                <a:effectLst/>
                <a:latin typeface="Calibri" panose="020F0502020204030204" pitchFamily="34" charset="0"/>
                <a:ea typeface="Calibri" panose="020F0502020204030204" pitchFamily="34" charset="0"/>
                <a:cs typeface="Calibri" panose="020F0502020204030204" pitchFamily="34" charset="0"/>
              </a:rPr>
              <a:t> </a:t>
            </a:r>
            <a:r>
              <a:rPr lang="en-US" dirty="0">
                <a:effectLst/>
                <a:latin typeface="Times New Roman" panose="02020603050405020304" pitchFamily="18" charset="0"/>
                <a:ea typeface="Calibri" panose="020F0502020204030204" pitchFamily="34" charset="0"/>
                <a:cs typeface="Times New Roman" panose="02020603050405020304" pitchFamily="18" charset="0"/>
              </a:rPr>
              <a:t>Hay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todavía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muchos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falsos</a:t>
            </a:r>
            <a:r>
              <a:rPr lang="en-US" dirty="0">
                <a:effectLst/>
                <a:latin typeface="Times New Roman" panose="02020603050405020304" pitchFamily="18" charset="0"/>
                <a:ea typeface="Calibri" panose="020F0502020204030204" pitchFamily="34" charset="0"/>
                <a:cs typeface="Times New Roman" panose="02020603050405020304" pitchFamily="18" charset="0"/>
              </a:rPr>
              <a:t> maestros que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fomentan</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una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interpretación</a:t>
            </a:r>
            <a:r>
              <a:rPr lang="en-US" dirty="0">
                <a:effectLst/>
                <a:latin typeface="Times New Roman" panose="02020603050405020304" pitchFamily="18" charset="0"/>
                <a:ea typeface="Calibri" panose="020F0502020204030204" pitchFamily="34" charset="0"/>
                <a:cs typeface="Times New Roman" panose="02020603050405020304" pitchFamily="18" charset="0"/>
              </a:rPr>
              <a:t> de Jesús que no es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bíblica</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a:effectLst/>
                <a:latin typeface="Times New Roman" panose="02020603050405020304" pitchFamily="18" charset="0"/>
                <a:ea typeface="Calibri" panose="020F0502020204030204" pitchFamily="34" charset="0"/>
                <a:cs typeface="Times New Roman" panose="02020603050405020304" pitchFamily="18" charset="0"/>
              </a:rPr>
              <a:t>En tiempo del apóstol Juan había un grupo de pensadores llamados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docetistas</a:t>
            </a:r>
            <a:r>
              <a:rPr lang="es-ES" dirty="0">
                <a:effectLst/>
                <a:latin typeface="Times New Roman" panose="02020603050405020304" pitchFamily="18" charset="0"/>
                <a:ea typeface="Calibri" panose="020F0502020204030204" pitchFamily="34" charset="0"/>
                <a:cs typeface="Times New Roman" panose="02020603050405020304" pitchFamily="18" charset="0"/>
              </a:rPr>
              <a:t> quienes enseñaban que Jesús no era un ser humano, que solo tenía apariencia humana. En 2 Juan 7 el mismo Apóstol los trata de engañadores; en Colosenses 2:8 Pablo también los denuncia.</a:t>
            </a:r>
            <a:endParaRPr lang="es-NI" dirty="0">
              <a:effectLst/>
              <a:latin typeface="Calibri" panose="020F0502020204030204" pitchFamily="34" charset="0"/>
              <a:ea typeface="Calibri" panose="020F0502020204030204" pitchFamily="34" charset="0"/>
              <a:cs typeface="Times New Roman" panose="02020603050405020304" pitchFamily="18" charset="0"/>
            </a:endParaRPr>
          </a:p>
          <a:p>
            <a:endParaRPr lang="es-NI" dirty="0"/>
          </a:p>
        </p:txBody>
      </p:sp>
    </p:spTree>
    <p:extLst>
      <p:ext uri="{BB962C8B-B14F-4D97-AF65-F5344CB8AC3E}">
        <p14:creationId xmlns:p14="http://schemas.microsoft.com/office/powerpoint/2010/main" val="27856294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1A6716-F53D-5C9F-99F0-DA76DDCD5C12}"/>
              </a:ext>
            </a:extLst>
          </p:cNvPr>
          <p:cNvSpPr>
            <a:spLocks noGrp="1"/>
          </p:cNvSpPr>
          <p:nvPr>
            <p:ph type="title"/>
          </p:nvPr>
        </p:nvSpPr>
        <p:spPr/>
        <p:txBody>
          <a:bodyPr>
            <a:normAutofit/>
          </a:bodyPr>
          <a:lstStyle/>
          <a:p>
            <a:r>
              <a:rPr lang="es-ES" sz="2800" b="1" dirty="0">
                <a:effectLst/>
                <a:latin typeface="Calibri" panose="020F0502020204030204" pitchFamily="34" charset="0"/>
                <a:ea typeface="Calibri" panose="020F0502020204030204" pitchFamily="34" charset="0"/>
                <a:cs typeface="Calibri" panose="020F0502020204030204" pitchFamily="34" charset="0"/>
              </a:rPr>
              <a:t>II- TENED CUIDADO EN PERSEVERAR EN LA DOCRINA DE CRISTO  9-11</a:t>
            </a:r>
            <a:br>
              <a:rPr lang="es-NI" sz="2800" dirty="0">
                <a:effectLst/>
                <a:latin typeface="Calibri" panose="020F0502020204030204" pitchFamily="34" charset="0"/>
                <a:ea typeface="Calibri" panose="020F0502020204030204" pitchFamily="34" charset="0"/>
                <a:cs typeface="Times New Roman" panose="02020603050405020304" pitchFamily="18" charset="0"/>
              </a:rPr>
            </a:br>
            <a:endParaRPr lang="es-NI" sz="2800" dirty="0"/>
          </a:p>
        </p:txBody>
      </p:sp>
      <p:sp>
        <p:nvSpPr>
          <p:cNvPr id="3" name="Marcador de contenido 2">
            <a:extLst>
              <a:ext uri="{FF2B5EF4-FFF2-40B4-BE49-F238E27FC236}">
                <a16:creationId xmlns:a16="http://schemas.microsoft.com/office/drawing/2014/main" id="{20D2D79D-99B1-E87D-785A-8FF4CB03C052}"/>
              </a:ext>
            </a:extLst>
          </p:cNvPr>
          <p:cNvSpPr>
            <a:spLocks noGrp="1"/>
          </p:cNvSpPr>
          <p:nvPr>
            <p:ph idx="1"/>
          </p:nvPr>
        </p:nvSpPr>
        <p:spPr>
          <a:xfrm>
            <a:off x="133350" y="1114425"/>
            <a:ext cx="11982450" cy="5676900"/>
          </a:xfrm>
        </p:spPr>
        <p:txBody>
          <a:bodyPr>
            <a:normAutofit fontScale="92500"/>
          </a:bodyPr>
          <a:lstStyle/>
          <a:p>
            <a:pPr marL="0" lvl="0" indent="0" algn="just">
              <a:lnSpc>
                <a:spcPct val="107000"/>
              </a:lnSpc>
              <a:buNone/>
            </a:pPr>
            <a:r>
              <a:rPr lang="es-ES" dirty="0">
                <a:effectLst/>
                <a:latin typeface="Arial" panose="020B0604020202020204" pitchFamily="34" charset="0"/>
                <a:ea typeface="Calibri" panose="020F0502020204030204" pitchFamily="34" charset="0"/>
                <a:cs typeface="Arial" panose="020B0604020202020204" pitchFamily="34" charset="0"/>
              </a:rPr>
              <a:t>Los falsos maestros pretendían un conocimiento superior que contradecía la doctrina apostólica. En realidad, ellos habían cortado sus relaciones con Dios</a:t>
            </a:r>
            <a:endParaRPr lang="es-NI"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7000"/>
              </a:lnSpc>
              <a:buNone/>
            </a:pPr>
            <a:r>
              <a:rPr lang="es-ES" dirty="0">
                <a:effectLst/>
                <a:latin typeface="Arial" panose="020B0604020202020204" pitchFamily="34" charset="0"/>
                <a:ea typeface="Calibri" panose="020F0502020204030204" pitchFamily="34" charset="0"/>
                <a:cs typeface="Arial" panose="020B0604020202020204" pitchFamily="34" charset="0"/>
              </a:rPr>
              <a:t>Andar en la verdad significa:  </a:t>
            </a:r>
            <a:r>
              <a:rPr lang="es-ES" dirty="0">
                <a:latin typeface="Arial" panose="020B0604020202020204" pitchFamily="34" charset="0"/>
                <a:ea typeface="Calibri" panose="020F0502020204030204" pitchFamily="34" charset="0"/>
                <a:cs typeface="Arial" panose="020B0604020202020204" pitchFamily="34" charset="0"/>
              </a:rPr>
              <a:t>Creerla verdad</a:t>
            </a:r>
            <a:r>
              <a:rPr lang="es-ES" dirty="0">
                <a:effectLst/>
                <a:latin typeface="Arial" panose="020B0604020202020204" pitchFamily="34" charset="0"/>
                <a:ea typeface="Calibri" panose="020F0502020204030204" pitchFamily="34" charset="0"/>
                <a:cs typeface="Arial" panose="020B0604020202020204" pitchFamily="34" charset="0"/>
              </a:rPr>
              <a:t>. </a:t>
            </a:r>
            <a:r>
              <a:rPr lang="es-ES" u="sng" dirty="0">
                <a:effectLst>
                  <a:outerShdw blurRad="38100" dist="38100" dir="2700000" algn="tl">
                    <a:srgbClr val="000000">
                      <a:alpha val="43137"/>
                    </a:srgbClr>
                  </a:outerShdw>
                </a:effectLst>
                <a:highlight>
                  <a:srgbClr val="FFFF00"/>
                </a:highlight>
                <a:latin typeface="Arial" panose="020B0604020202020204" pitchFamily="34" charset="0"/>
                <a:ea typeface="Calibri" panose="020F0502020204030204" pitchFamily="34" charset="0"/>
                <a:cs typeface="Arial" panose="020B0604020202020204" pitchFamily="34" charset="0"/>
              </a:rPr>
              <a:t>Amarla verdad</a:t>
            </a:r>
            <a:r>
              <a:rPr lang="es-ES" dirty="0">
                <a:effectLst/>
                <a:latin typeface="Arial" panose="020B0604020202020204" pitchFamily="34" charset="0"/>
                <a:ea typeface="Calibri" panose="020F0502020204030204" pitchFamily="34" charset="0"/>
                <a:cs typeface="Arial" panose="020B0604020202020204" pitchFamily="34" charset="0"/>
              </a:rPr>
              <a:t>.  </a:t>
            </a:r>
            <a:r>
              <a:rPr lang="es-ES" u="sng" dirty="0">
                <a:effectLst>
                  <a:outerShdw blurRad="38100" dist="38100" dir="2700000" algn="tl">
                    <a:srgbClr val="000000">
                      <a:alpha val="43137"/>
                    </a:srgbClr>
                  </a:outerShdw>
                </a:effectLst>
                <a:highlight>
                  <a:srgbClr val="FFFF00"/>
                </a:highlight>
                <a:latin typeface="Arial" panose="020B0604020202020204" pitchFamily="34" charset="0"/>
                <a:ea typeface="Calibri" panose="020F0502020204030204" pitchFamily="34" charset="0"/>
                <a:cs typeface="Arial" panose="020B0604020202020204" pitchFamily="34" charset="0"/>
              </a:rPr>
              <a:t>Obedecer la</a:t>
            </a:r>
            <a:r>
              <a:rPr lang="es-ES" dirty="0">
                <a:effectLst/>
                <a:highlight>
                  <a:srgbClr val="FFFF00"/>
                </a:highlight>
                <a:latin typeface="Arial" panose="020B0604020202020204" pitchFamily="34" charset="0"/>
                <a:ea typeface="Calibri" panose="020F0502020204030204" pitchFamily="34" charset="0"/>
                <a:cs typeface="Arial" panose="020B0604020202020204" pitchFamily="34" charset="0"/>
              </a:rPr>
              <a:t> </a:t>
            </a:r>
            <a:r>
              <a:rPr lang="es-ES" u="sng" dirty="0">
                <a:effectLst>
                  <a:outerShdw blurRad="38100" dist="38100" dir="2700000" algn="tl">
                    <a:srgbClr val="000000">
                      <a:alpha val="43137"/>
                    </a:srgbClr>
                  </a:outerShdw>
                </a:effectLst>
                <a:highlight>
                  <a:srgbClr val="FFFF00"/>
                </a:highlight>
                <a:latin typeface="Arial" panose="020B0604020202020204" pitchFamily="34" charset="0"/>
                <a:ea typeface="Calibri" panose="020F0502020204030204" pitchFamily="34" charset="0"/>
                <a:cs typeface="Arial" panose="020B0604020202020204" pitchFamily="34" charset="0"/>
              </a:rPr>
              <a:t>verdad</a:t>
            </a:r>
            <a:r>
              <a:rPr lang="es-ES" u="sng"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t>
            </a:r>
            <a:r>
              <a:rPr lang="es-ES" dirty="0">
                <a:effectLst/>
                <a:latin typeface="Arial" panose="020B0604020202020204" pitchFamily="34" charset="0"/>
                <a:ea typeface="Calibri" panose="020F0502020204030204" pitchFamily="34" charset="0"/>
                <a:cs typeface="Arial" panose="020B0604020202020204" pitchFamily="34" charset="0"/>
              </a:rPr>
              <a:t>  </a:t>
            </a:r>
            <a:r>
              <a:rPr lang="es-ES" u="sng" dirty="0">
                <a:effectLst>
                  <a:outerShdw blurRad="38100" dist="38100" dir="2700000" algn="tl">
                    <a:srgbClr val="000000">
                      <a:alpha val="43137"/>
                    </a:srgbClr>
                  </a:outerShdw>
                </a:effectLst>
                <a:highlight>
                  <a:srgbClr val="FFFF00"/>
                </a:highlight>
                <a:latin typeface="Arial" panose="020B0604020202020204" pitchFamily="34" charset="0"/>
                <a:ea typeface="Calibri" panose="020F0502020204030204" pitchFamily="34" charset="0"/>
                <a:cs typeface="Arial" panose="020B0604020202020204" pitchFamily="34" charset="0"/>
              </a:rPr>
              <a:t>Practicar la verdad</a:t>
            </a:r>
            <a:r>
              <a:rPr lang="es-ES" dirty="0">
                <a:effectLst/>
                <a:latin typeface="Arial" panose="020B0604020202020204" pitchFamily="34" charset="0"/>
                <a:ea typeface="Calibri" panose="020F0502020204030204" pitchFamily="34" charset="0"/>
                <a:cs typeface="Arial" panose="020B0604020202020204" pitchFamily="34" charset="0"/>
              </a:rPr>
              <a:t>.  </a:t>
            </a:r>
            <a:r>
              <a:rPr lang="es-ES" u="sng" dirty="0">
                <a:effectLst>
                  <a:outerShdw blurRad="38100" dist="38100" dir="2700000" algn="tl">
                    <a:srgbClr val="000000">
                      <a:alpha val="43137"/>
                    </a:srgbClr>
                  </a:outerShdw>
                </a:effectLst>
                <a:highlight>
                  <a:srgbClr val="FFFF00"/>
                </a:highlight>
                <a:latin typeface="Arial" panose="020B0604020202020204" pitchFamily="34" charset="0"/>
                <a:ea typeface="Calibri" panose="020F0502020204030204" pitchFamily="34" charset="0"/>
                <a:cs typeface="Arial" panose="020B0604020202020204" pitchFamily="34" charset="0"/>
              </a:rPr>
              <a:t>Ser guiado en toda decisión por la verdad</a:t>
            </a:r>
            <a:r>
              <a:rPr lang="es-ES" dirty="0">
                <a:effectLst/>
                <a:highlight>
                  <a:srgbClr val="FFFF00"/>
                </a:highlight>
                <a:latin typeface="Arial" panose="020B0604020202020204" pitchFamily="34" charset="0"/>
                <a:ea typeface="Calibri" panose="020F0502020204030204" pitchFamily="34" charset="0"/>
                <a:cs typeface="Arial" panose="020B0604020202020204" pitchFamily="34" charset="0"/>
              </a:rPr>
              <a:t>.  </a:t>
            </a:r>
            <a:r>
              <a:rPr lang="es-ES" u="sng" dirty="0">
                <a:effectLst>
                  <a:outerShdw blurRad="38100" dist="38100" dir="2700000" algn="tl">
                    <a:srgbClr val="000000">
                      <a:alpha val="43137"/>
                    </a:srgbClr>
                  </a:outerShdw>
                </a:effectLst>
                <a:highlight>
                  <a:srgbClr val="FFFF00"/>
                </a:highlight>
                <a:latin typeface="Arial" panose="020B0604020202020204" pitchFamily="34" charset="0"/>
                <a:ea typeface="Calibri" panose="020F0502020204030204" pitchFamily="34" charset="0"/>
                <a:cs typeface="Arial" panose="020B0604020202020204" pitchFamily="34" charset="0"/>
              </a:rPr>
              <a:t>Enseñarla verdad. </a:t>
            </a:r>
          </a:p>
          <a:p>
            <a:pPr marL="0" lvl="0" indent="0" algn="just">
              <a:lnSpc>
                <a:spcPct val="107000"/>
              </a:lnSpc>
              <a:buNone/>
            </a:pPr>
            <a:r>
              <a:rPr lang="es-ES" dirty="0">
                <a:effectLst/>
                <a:highlight>
                  <a:srgbClr val="00FF00"/>
                </a:highlight>
                <a:latin typeface="Arial" panose="020B0604020202020204" pitchFamily="34" charset="0"/>
                <a:ea typeface="Calibri" panose="020F0502020204030204" pitchFamily="34" charset="0"/>
                <a:cs typeface="Arial" panose="020B0604020202020204" pitchFamily="34" charset="0"/>
              </a:rPr>
              <a:t>Rechazar toda enseñanza que no sea conforme a la verdad</a:t>
            </a:r>
            <a:r>
              <a:rPr lang="es-ES" dirty="0">
                <a:effectLst/>
                <a:latin typeface="Arial" panose="020B0604020202020204" pitchFamily="34" charset="0"/>
                <a:ea typeface="Calibri" panose="020F0502020204030204" pitchFamily="34" charset="0"/>
                <a:cs typeface="Arial" panose="020B0604020202020204" pitchFamily="34" charset="0"/>
              </a:rPr>
              <a:t> </a:t>
            </a:r>
            <a:r>
              <a:rPr lang="es-ES" dirty="0">
                <a:effectLst/>
                <a:highlight>
                  <a:srgbClr val="00FF00"/>
                </a:highlight>
                <a:latin typeface="Arial" panose="020B0604020202020204" pitchFamily="34" charset="0"/>
                <a:ea typeface="Calibri" panose="020F0502020204030204" pitchFamily="34" charset="0"/>
                <a:cs typeface="Arial" panose="020B0604020202020204" pitchFamily="34" charset="0"/>
              </a:rPr>
              <a:t>¡Cuidado! </a:t>
            </a:r>
            <a:r>
              <a:rPr lang="es-ES" dirty="0">
                <a:effectLst/>
                <a:latin typeface="Arial" panose="020B0604020202020204" pitchFamily="34" charset="0"/>
                <a:ea typeface="Calibri" panose="020F0502020204030204" pitchFamily="34" charset="0"/>
                <a:cs typeface="Arial" panose="020B0604020202020204" pitchFamily="34" charset="0"/>
              </a:rPr>
              <a:t>Si usted No permanece en la verdad, </a:t>
            </a:r>
            <a:r>
              <a:rPr lang="es-ES" u="sng"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perderá la comunión con Dios</a:t>
            </a:r>
            <a:r>
              <a:rPr lang="es-ES" dirty="0">
                <a:effectLst/>
                <a:latin typeface="Arial" panose="020B0604020202020204" pitchFamily="34" charset="0"/>
                <a:ea typeface="Calibri" panose="020F0502020204030204" pitchFamily="34" charset="0"/>
                <a:cs typeface="Arial" panose="020B0604020202020204" pitchFamily="34" charset="0"/>
              </a:rPr>
              <a:t>. ( 9 Se extravía </a:t>
            </a:r>
            <a:r>
              <a:rPr lang="es-ES" b="1" dirty="0">
                <a:effectLst/>
                <a:latin typeface="Arial" panose="020B0604020202020204" pitchFamily="34" charset="0"/>
                <a:ea typeface="Calibri" panose="020F0502020204030204" pitchFamily="34" charset="0"/>
                <a:cs typeface="Arial" panose="020B0604020202020204" pitchFamily="34" charset="0"/>
              </a:rPr>
              <a:t>(</a:t>
            </a:r>
            <a:r>
              <a:rPr lang="es-ES" b="1" dirty="0" err="1">
                <a:effectLst/>
                <a:highlight>
                  <a:srgbClr val="FFFF00"/>
                </a:highlight>
                <a:latin typeface="Arial" panose="020B0604020202020204" pitchFamily="34" charset="0"/>
                <a:ea typeface="Calibri" panose="020F0502020204030204" pitchFamily="34" charset="0"/>
                <a:cs typeface="Arial" panose="020B0604020202020204" pitchFamily="34" charset="0"/>
              </a:rPr>
              <a:t>proagon</a:t>
            </a:r>
            <a:r>
              <a:rPr lang="es-ES" b="1" dirty="0">
                <a:effectLst/>
                <a:highlight>
                  <a:srgbClr val="FFFF00"/>
                </a:highlight>
                <a:latin typeface="Arial" panose="020B0604020202020204" pitchFamily="34" charset="0"/>
                <a:ea typeface="Calibri" panose="020F0502020204030204" pitchFamily="34" charset="0"/>
                <a:cs typeface="Arial" panose="020B0604020202020204" pitchFamily="34" charset="0"/>
              </a:rPr>
              <a:t> </a:t>
            </a:r>
            <a:r>
              <a:rPr lang="es-ES" b="1" dirty="0">
                <a:effectLst/>
                <a:latin typeface="Arial" panose="020B0604020202020204" pitchFamily="34" charset="0"/>
                <a:ea typeface="Calibri" panose="020F0502020204030204" pitchFamily="34" charset="0"/>
                <a:cs typeface="Arial" panose="020B0604020202020204" pitchFamily="34" charset="0"/>
              </a:rPr>
              <a:t>- </a:t>
            </a:r>
            <a:r>
              <a:rPr lang="es-ES" dirty="0">
                <a:effectLst/>
                <a:latin typeface="Arial" panose="020B0604020202020204" pitchFamily="34" charset="0"/>
                <a:ea typeface="Calibri" panose="020F0502020204030204" pitchFamily="34" charset="0"/>
                <a:cs typeface="Arial" panose="020B0604020202020204" pitchFamily="34" charset="0"/>
              </a:rPr>
              <a:t>griego) = correr delante de. Se refiere a dejar atrás a Dios y Su voluntad revelada. 1 Corintos 4:6 pensar mas </a:t>
            </a:r>
            <a:r>
              <a:rPr lang="es-ES" dirty="0" err="1">
                <a:effectLst/>
                <a:latin typeface="Arial" panose="020B0604020202020204" pitchFamily="34" charset="0"/>
                <a:ea typeface="Calibri" panose="020F0502020204030204" pitchFamily="34" charset="0"/>
                <a:cs typeface="Arial" panose="020B0604020202020204" pitchFamily="34" charset="0"/>
              </a:rPr>
              <a:t>aya</a:t>
            </a:r>
            <a:r>
              <a:rPr lang="es-ES" dirty="0">
                <a:effectLst/>
                <a:latin typeface="Arial" panose="020B0604020202020204" pitchFamily="34" charset="0"/>
                <a:ea typeface="Calibri" panose="020F0502020204030204" pitchFamily="34" charset="0"/>
                <a:cs typeface="Arial" panose="020B0604020202020204" pitchFamily="34" charset="0"/>
              </a:rPr>
              <a:t> de lo escrito .</a:t>
            </a:r>
            <a:endParaRPr lang="es-NI" dirty="0">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07000"/>
              </a:lnSpc>
              <a:buNone/>
            </a:pPr>
            <a:r>
              <a:rPr lang="es-ES" u="sng" dirty="0">
                <a:effectLst>
                  <a:outerShdw blurRad="38100" dist="38100" dir="2700000" algn="tl">
                    <a:srgbClr val="000000">
                      <a:alpha val="43137"/>
                    </a:srgbClr>
                  </a:outerShdw>
                </a:effectLst>
                <a:highlight>
                  <a:srgbClr val="FFFF00"/>
                </a:highlight>
                <a:latin typeface="Arial" panose="020B0604020202020204" pitchFamily="34" charset="0"/>
                <a:ea typeface="Calibri" panose="020F0502020204030204" pitchFamily="34" charset="0"/>
                <a:cs typeface="Arial" panose="020B0604020202020204" pitchFamily="34" charset="0"/>
              </a:rPr>
              <a:t>Extraviarse</a:t>
            </a:r>
            <a:r>
              <a:rPr lang="es-ES" dirty="0">
                <a:effectLst/>
                <a:latin typeface="Arial" panose="020B0604020202020204" pitchFamily="34" charset="0"/>
                <a:ea typeface="Calibri" panose="020F0502020204030204" pitchFamily="34" charset="0"/>
                <a:cs typeface="Arial" panose="020B0604020202020204" pitchFamily="34" charset="0"/>
              </a:rPr>
              <a:t> es exactamente lo opuesto de perseverar en la doctrina de Cristo. Perseverar = </a:t>
            </a:r>
            <a:r>
              <a:rPr lang="es-ES" dirty="0" err="1">
                <a:effectLst/>
                <a:latin typeface="Arial" panose="020B0604020202020204" pitchFamily="34" charset="0"/>
                <a:ea typeface="Calibri" panose="020F0502020204030204" pitchFamily="34" charset="0"/>
                <a:cs typeface="Arial" panose="020B0604020202020204" pitchFamily="34" charset="0"/>
              </a:rPr>
              <a:t>menon</a:t>
            </a:r>
            <a:r>
              <a:rPr lang="es-ES" dirty="0">
                <a:effectLst/>
                <a:latin typeface="Arial" panose="020B0604020202020204" pitchFamily="34" charset="0"/>
                <a:ea typeface="Calibri" panose="020F0502020204030204" pitchFamily="34" charset="0"/>
                <a:cs typeface="Arial" panose="020B0604020202020204" pitchFamily="34" charset="0"/>
              </a:rPr>
              <a:t> (griego). Es la misma palabra usada tantas veces por el apóstol Juan  en  su  primera carta 1 Juan y traducida “permanecer” 2 Juan 2). </a:t>
            </a:r>
            <a:endParaRPr lang="es-NI" dirty="0">
              <a:effectLst/>
              <a:latin typeface="Arial" panose="020B0604020202020204" pitchFamily="34" charset="0"/>
              <a:ea typeface="Calibri" panose="020F0502020204030204" pitchFamily="34" charset="0"/>
              <a:cs typeface="Arial" panose="020B0604020202020204" pitchFamily="34" charset="0"/>
            </a:endParaRPr>
          </a:p>
          <a:p>
            <a:endParaRPr lang="es-NI" dirty="0"/>
          </a:p>
        </p:txBody>
      </p:sp>
    </p:spTree>
    <p:extLst>
      <p:ext uri="{BB962C8B-B14F-4D97-AF65-F5344CB8AC3E}">
        <p14:creationId xmlns:p14="http://schemas.microsoft.com/office/powerpoint/2010/main" val="1275648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10198E-060F-9478-4415-CBD07D94A54F}"/>
              </a:ext>
            </a:extLst>
          </p:cNvPr>
          <p:cNvSpPr>
            <a:spLocks noGrp="1"/>
          </p:cNvSpPr>
          <p:nvPr>
            <p:ph type="title"/>
          </p:nvPr>
        </p:nvSpPr>
        <p:spPr>
          <a:xfrm>
            <a:off x="257175" y="365126"/>
            <a:ext cx="11096625" cy="520700"/>
          </a:xfrm>
        </p:spPr>
        <p:txBody>
          <a:bodyPr>
            <a:normAutofit fontScale="90000"/>
          </a:bodyPr>
          <a:lstStyle/>
          <a:p>
            <a:r>
              <a:rPr lang="es-ES" sz="3100" b="1" dirty="0">
                <a:effectLst/>
                <a:latin typeface="Calibri" panose="020F0502020204030204" pitchFamily="34" charset="0"/>
                <a:ea typeface="Calibri" panose="020F0502020204030204" pitchFamily="34" charset="0"/>
                <a:cs typeface="Calibri" panose="020F0502020204030204" pitchFamily="34" charset="0"/>
              </a:rPr>
              <a:t>II- TENED CUIDADO EN PERSEVERAR EN LA DOCRINA DE CRISTO  9-11</a:t>
            </a:r>
            <a:br>
              <a:rPr lang="es-NI" sz="4400" dirty="0">
                <a:effectLst/>
                <a:latin typeface="Calibri" panose="020F0502020204030204" pitchFamily="34" charset="0"/>
                <a:ea typeface="Calibri" panose="020F0502020204030204" pitchFamily="34" charset="0"/>
                <a:cs typeface="Times New Roman" panose="02020603050405020304" pitchFamily="18" charset="0"/>
              </a:rPr>
            </a:br>
            <a:endParaRPr lang="es-NI" dirty="0"/>
          </a:p>
        </p:txBody>
      </p:sp>
      <p:sp>
        <p:nvSpPr>
          <p:cNvPr id="3" name="Marcador de contenido 2">
            <a:extLst>
              <a:ext uri="{FF2B5EF4-FFF2-40B4-BE49-F238E27FC236}">
                <a16:creationId xmlns:a16="http://schemas.microsoft.com/office/drawing/2014/main" id="{3A0F65D1-C95F-DCD6-91F6-FCDB80F591A4}"/>
              </a:ext>
            </a:extLst>
          </p:cNvPr>
          <p:cNvSpPr>
            <a:spLocks noGrp="1"/>
          </p:cNvSpPr>
          <p:nvPr>
            <p:ph idx="1"/>
          </p:nvPr>
        </p:nvSpPr>
        <p:spPr>
          <a:xfrm>
            <a:off x="0" y="638176"/>
            <a:ext cx="12096750" cy="6219824"/>
          </a:xfrm>
        </p:spPr>
        <p:txBody>
          <a:bodyPr>
            <a:normAutofit fontScale="70000" lnSpcReduction="20000"/>
          </a:bodyPr>
          <a:lstStyle/>
          <a:p>
            <a:pPr marL="499110" indent="-228600" algn="just">
              <a:lnSpc>
                <a:spcPct val="107000"/>
              </a:lnSpc>
              <a:spcAft>
                <a:spcPts val="800"/>
              </a:spcAft>
            </a:pPr>
            <a:r>
              <a:rPr lang="es-ES" dirty="0">
                <a:effectLst/>
                <a:latin typeface="Calibri" panose="020F0502020204030204" pitchFamily="34" charset="0"/>
                <a:ea typeface="Calibri" panose="020F0502020204030204" pitchFamily="34" charset="0"/>
                <a:cs typeface="Calibri" panose="020F0502020204030204" pitchFamily="34" charset="0"/>
              </a:rPr>
              <a:t>Por tanto </a:t>
            </a:r>
            <a:r>
              <a:rPr lang="es-ES"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perseverar</a:t>
            </a:r>
            <a:r>
              <a:rPr lang="es-ES" dirty="0">
                <a:effectLst/>
                <a:latin typeface="Calibri" panose="020F0502020204030204" pitchFamily="34" charset="0"/>
                <a:ea typeface="Calibri" panose="020F0502020204030204" pitchFamily="34" charset="0"/>
                <a:cs typeface="Calibri" panose="020F0502020204030204" pitchFamily="34" charset="0"/>
              </a:rPr>
              <a:t> significa </a:t>
            </a:r>
            <a:r>
              <a:rPr lang="es-ES"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no moverse de la doctrina recibida de Cristo</a:t>
            </a:r>
            <a:r>
              <a:rPr lang="es-ES" dirty="0">
                <a:effectLst/>
                <a:latin typeface="Calibri" panose="020F0502020204030204" pitchFamily="34" charset="0"/>
                <a:ea typeface="Calibri" panose="020F0502020204030204" pitchFamily="34" charset="0"/>
                <a:cs typeface="Calibri" panose="020F0502020204030204" pitchFamily="34" charset="0"/>
              </a:rPr>
              <a:t>. </a:t>
            </a:r>
          </a:p>
          <a:p>
            <a:pPr marL="499110" indent="-228600" algn="just">
              <a:lnSpc>
                <a:spcPct val="107000"/>
              </a:lnSpc>
              <a:spcAft>
                <a:spcPts val="800"/>
              </a:spcAft>
            </a:pPr>
            <a:r>
              <a:rPr lang="es-ES"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Lógicamente extraviarse significa moverse de la doctrina recibida de Cristo</a:t>
            </a:r>
            <a:r>
              <a:rPr lang="es-ES" dirty="0">
                <a:effectLst/>
                <a:latin typeface="Calibri" panose="020F0502020204030204" pitchFamily="34" charset="0"/>
                <a:ea typeface="Calibri" panose="020F0502020204030204" pitchFamily="34" charset="0"/>
                <a:cs typeface="Calibri" panose="020F0502020204030204" pitchFamily="34" charset="0"/>
              </a:rPr>
              <a:t>. Es semejante al resultado de andar en las tinieblas (1 Juan 1:5)</a:t>
            </a:r>
            <a:endParaRPr lang="es-NI"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179705" algn="just">
              <a:lnSpc>
                <a:spcPct val="107000"/>
              </a:lnSpc>
              <a:spcAft>
                <a:spcPts val="800"/>
              </a:spcAft>
            </a:pPr>
            <a:r>
              <a:rPr lang="es-ES" b="1" dirty="0">
                <a:effectLst/>
                <a:latin typeface="Calibri" panose="020F0502020204030204" pitchFamily="34" charset="0"/>
                <a:ea typeface="Calibri" panose="020F0502020204030204" pitchFamily="34" charset="0"/>
                <a:cs typeface="Calibri" panose="020F0502020204030204" pitchFamily="34" charset="0"/>
              </a:rPr>
              <a:t> -</a:t>
            </a:r>
            <a:r>
              <a:rPr lang="es-ES" dirty="0">
                <a:effectLst/>
                <a:latin typeface="Calibri" panose="020F0502020204030204" pitchFamily="34" charset="0"/>
                <a:ea typeface="Calibri" panose="020F0502020204030204" pitchFamily="34" charset="0"/>
                <a:cs typeface="Calibri" panose="020F0502020204030204" pitchFamily="34" charset="0"/>
              </a:rPr>
              <a:t> La verdad es la doctrina de Cristo La enseñanza acerca de la persona de Cristo. </a:t>
            </a:r>
          </a:p>
          <a:p>
            <a:pPr marL="450215" indent="-179705" algn="just">
              <a:lnSpc>
                <a:spcPct val="107000"/>
              </a:lnSpc>
              <a:spcAft>
                <a:spcPts val="800"/>
              </a:spcAft>
            </a:pPr>
            <a:r>
              <a:rPr lang="es-ES" dirty="0">
                <a:effectLst/>
                <a:latin typeface="Calibri" panose="020F0502020204030204" pitchFamily="34" charset="0"/>
                <a:ea typeface="Calibri" panose="020F0502020204030204" pitchFamily="34" charset="0"/>
                <a:cs typeface="Calibri" panose="020F0502020204030204" pitchFamily="34" charset="0"/>
              </a:rPr>
              <a:t>La enseñanza recibida de Cristo (1 Juan 2:24; 2:7; 3:11) Cualquier enseñanza que se presenta sin apoyo bíblico se ha extraviado porque deja atrás a Dios y Su Palabra.</a:t>
            </a:r>
            <a:endParaRPr lang="es-NI"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179705" algn="just">
              <a:lnSpc>
                <a:spcPct val="107000"/>
              </a:lnSpc>
              <a:spcAft>
                <a:spcPts val="800"/>
              </a:spcAft>
            </a:pPr>
            <a:r>
              <a:rPr lang="es-ES" b="1" dirty="0">
                <a:effectLst/>
                <a:latin typeface="Calibri" panose="020F0502020204030204" pitchFamily="34" charset="0"/>
                <a:ea typeface="Calibri" panose="020F0502020204030204" pitchFamily="34" charset="0"/>
                <a:cs typeface="Calibri" panose="020F0502020204030204" pitchFamily="34" charset="0"/>
              </a:rPr>
              <a:t> -</a:t>
            </a:r>
            <a:r>
              <a:rPr lang="es-ES" dirty="0">
                <a:effectLst/>
                <a:latin typeface="Calibri" panose="020F0502020204030204" pitchFamily="34" charset="0"/>
                <a:ea typeface="Calibri" panose="020F0502020204030204" pitchFamily="34" charset="0"/>
                <a:cs typeface="Calibri" panose="020F0502020204030204" pitchFamily="34" charset="0"/>
              </a:rPr>
              <a:t>Cualquier movimiento dentro de la iglesia que rechaza la necesidad de tener apoyo bíblico; Cualquier hermenéutica que rechaza la autoridad actual de Cristo;</a:t>
            </a:r>
            <a:r>
              <a:rPr lang="es-ES" dirty="0">
                <a:effectLst/>
                <a:latin typeface="Calibri" panose="020F0502020204030204" pitchFamily="34" charset="0"/>
                <a:ea typeface="Calibri" panose="020F0502020204030204" pitchFamily="34" charset="0"/>
                <a:cs typeface="Times New Roman" panose="02020603050405020304" pitchFamily="18" charset="0"/>
              </a:rPr>
              <a:t> </a:t>
            </a:r>
            <a:r>
              <a:rPr lang="es-ES" dirty="0">
                <a:effectLst/>
                <a:latin typeface="Calibri" panose="020F0502020204030204" pitchFamily="34" charset="0"/>
                <a:ea typeface="Calibri" panose="020F0502020204030204" pitchFamily="34" charset="0"/>
                <a:cs typeface="Calibri" panose="020F0502020204030204" pitchFamily="34" charset="0"/>
              </a:rPr>
              <a:t>Cualquier filosofía;</a:t>
            </a:r>
            <a:r>
              <a:rPr lang="es-ES" dirty="0">
                <a:effectLst/>
                <a:latin typeface="Calibri" panose="020F0502020204030204" pitchFamily="34" charset="0"/>
                <a:ea typeface="Calibri" panose="020F0502020204030204" pitchFamily="34" charset="0"/>
                <a:cs typeface="Times New Roman" panose="02020603050405020304" pitchFamily="18" charset="0"/>
              </a:rPr>
              <a:t> </a:t>
            </a:r>
            <a:r>
              <a:rPr lang="es-ES" dirty="0">
                <a:effectLst/>
                <a:latin typeface="Calibri" panose="020F0502020204030204" pitchFamily="34" charset="0"/>
                <a:ea typeface="Calibri" panose="020F0502020204030204" pitchFamily="34" charset="0"/>
                <a:cs typeface="Calibri" panose="020F0502020204030204" pitchFamily="34" charset="0"/>
              </a:rPr>
              <a:t>No hay comunión con Dios </a:t>
            </a:r>
          </a:p>
          <a:p>
            <a:pPr marL="450215" indent="-179705" algn="just">
              <a:lnSpc>
                <a:spcPct val="107000"/>
              </a:lnSpc>
              <a:spcAft>
                <a:spcPts val="800"/>
              </a:spcAft>
            </a:pPr>
            <a:r>
              <a:rPr lang="es-ES" dirty="0">
                <a:effectLst/>
                <a:latin typeface="Calibri" panose="020F0502020204030204" pitchFamily="34" charset="0"/>
                <a:ea typeface="Calibri" panose="020F0502020204030204" pitchFamily="34" charset="0"/>
                <a:cs typeface="Calibri" panose="020F0502020204030204" pitchFamily="34" charset="0"/>
              </a:rPr>
              <a:t>Cuando persevera en la doctrina de Cristo la comunión con Dios está segura: ése sí tiene al Padre y al Hijo.   La doctrina que Dios nos ha dado por medio de Su Hijo  Hebreos 1:1,2; 2:1-4  Juan 7:16.</a:t>
            </a:r>
            <a:endParaRPr lang="es-NI" dirty="0">
              <a:effectLst/>
              <a:latin typeface="Calibri" panose="020F0502020204030204" pitchFamily="34" charset="0"/>
              <a:ea typeface="Calibri" panose="020F0502020204030204" pitchFamily="34" charset="0"/>
              <a:cs typeface="Times New Roman" panose="02020603050405020304" pitchFamily="18" charset="0"/>
            </a:endParaRPr>
          </a:p>
          <a:p>
            <a:pPr marL="450215" indent="-179705" algn="just">
              <a:lnSpc>
                <a:spcPct val="107000"/>
              </a:lnSpc>
              <a:spcAft>
                <a:spcPts val="800"/>
              </a:spcAft>
            </a:pPr>
            <a:r>
              <a:rPr lang="es-ES"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¡Cuidado</a:t>
            </a:r>
            <a:r>
              <a:rPr lang="es-ES" dirty="0">
                <a:effectLst/>
                <a:latin typeface="Calibri" panose="020F0502020204030204" pitchFamily="34" charset="0"/>
                <a:ea typeface="Calibri" panose="020F0502020204030204" pitchFamily="34" charset="0"/>
                <a:cs typeface="Calibri" panose="020F0502020204030204" pitchFamily="34" charset="0"/>
              </a:rPr>
              <a:t>! Si usted presta ayuda o apoyo moral a aquellos que no permanecen en la verdad, usted participa en su maldad. (10,11)</a:t>
            </a:r>
            <a:r>
              <a:rPr lang="es-ES" dirty="0">
                <a:effectLst/>
                <a:latin typeface="Calibri" panose="020F0502020204030204" pitchFamily="34" charset="0"/>
                <a:ea typeface="Calibri" panose="020F0502020204030204" pitchFamily="34" charset="0"/>
                <a:cs typeface="Times New Roman" panose="02020603050405020304" pitchFamily="18" charset="0"/>
              </a:rPr>
              <a:t> </a:t>
            </a:r>
            <a:r>
              <a:rPr lang="es-ES" dirty="0">
                <a:effectLst/>
                <a:latin typeface="Calibri" panose="020F0502020204030204" pitchFamily="34" charset="0"/>
                <a:ea typeface="Calibri" panose="020F0502020204030204" pitchFamily="34" charset="0"/>
                <a:cs typeface="Calibri" panose="020F0502020204030204" pitchFamily="34" charset="0"/>
              </a:rPr>
              <a:t>Porque sus obras son malas (11) </a:t>
            </a:r>
          </a:p>
          <a:p>
            <a:pPr marL="450215" indent="-179705" algn="just">
              <a:lnSpc>
                <a:spcPct val="107000"/>
              </a:lnSpc>
              <a:spcAft>
                <a:spcPts val="800"/>
              </a:spcAft>
            </a:pPr>
            <a:r>
              <a:rPr lang="es-ES" dirty="0">
                <a:effectLst/>
                <a:latin typeface="Calibri" panose="020F0502020204030204" pitchFamily="34" charset="0"/>
                <a:ea typeface="Calibri" panose="020F0502020204030204" pitchFamily="34" charset="0"/>
                <a:cs typeface="Calibri" panose="020F0502020204030204" pitchFamily="34" charset="0"/>
              </a:rPr>
              <a:t> La doctrina falsa produce malas obras. La doctrina falsa es una mala obra (Mateo 7:23).  La doctrina falsa resulta en perder la salvación. Esto es malo.. Participa se traduce de la palabra griega </a:t>
            </a:r>
            <a:r>
              <a:rPr lang="es-ES" dirty="0" err="1">
                <a:effectLst/>
                <a:latin typeface="Calibri" panose="020F0502020204030204" pitchFamily="34" charset="0"/>
                <a:ea typeface="Calibri" panose="020F0502020204030204" pitchFamily="34" charset="0"/>
                <a:cs typeface="Calibri" panose="020F0502020204030204" pitchFamily="34" charset="0"/>
              </a:rPr>
              <a:t>koinonein</a:t>
            </a:r>
            <a:r>
              <a:rPr lang="es-ES" dirty="0">
                <a:effectLst/>
                <a:latin typeface="Calibri" panose="020F0502020204030204" pitchFamily="34" charset="0"/>
                <a:ea typeface="Calibri" panose="020F0502020204030204" pitchFamily="34" charset="0"/>
                <a:cs typeface="Calibri" panose="020F0502020204030204" pitchFamily="34" charset="0"/>
              </a:rPr>
              <a:t> que puede traducirse: Tener comunión. Si tenemos “comunión” con personas que no basan sus enseñanzas en la verdad, tenemos “comunión” con sus malas obras.</a:t>
            </a:r>
            <a:endParaRPr lang="es-NI" dirty="0">
              <a:effectLst/>
              <a:latin typeface="Calibri" panose="020F0502020204030204" pitchFamily="34" charset="0"/>
              <a:ea typeface="Calibri" panose="020F0502020204030204" pitchFamily="34" charset="0"/>
              <a:cs typeface="Times New Roman" panose="02020603050405020304" pitchFamily="18" charset="0"/>
            </a:endParaRPr>
          </a:p>
          <a:p>
            <a:endParaRPr lang="es-NI" dirty="0"/>
          </a:p>
        </p:txBody>
      </p:sp>
    </p:spTree>
    <p:extLst>
      <p:ext uri="{BB962C8B-B14F-4D97-AF65-F5344CB8AC3E}">
        <p14:creationId xmlns:p14="http://schemas.microsoft.com/office/powerpoint/2010/main" val="41185019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5F86D0-4811-48D7-FD6A-6D5FAE4D8388}"/>
              </a:ext>
            </a:extLst>
          </p:cNvPr>
          <p:cNvSpPr>
            <a:spLocks noGrp="1"/>
          </p:cNvSpPr>
          <p:nvPr>
            <p:ph type="title"/>
          </p:nvPr>
        </p:nvSpPr>
        <p:spPr/>
        <p:txBody>
          <a:bodyPr/>
          <a:lstStyle/>
          <a:p>
            <a:r>
              <a:rPr lang="es-ES" b="1" dirty="0">
                <a:latin typeface="Calibri" panose="020F0502020204030204" pitchFamily="34" charset="0"/>
                <a:ea typeface="Calibri" panose="020F0502020204030204" pitchFamily="34" charset="0"/>
                <a:cs typeface="Calibri" panose="020F0502020204030204" pitchFamily="34" charset="0"/>
              </a:rPr>
              <a:t>CONCLUCION:</a:t>
            </a:r>
            <a:br>
              <a:rPr lang="es-NI" dirty="0">
                <a:latin typeface="Calibri" panose="020F0502020204030204" pitchFamily="34" charset="0"/>
                <a:ea typeface="Calibri" panose="020F0502020204030204" pitchFamily="34" charset="0"/>
                <a:cs typeface="Times New Roman" panose="02020603050405020304" pitchFamily="18" charset="0"/>
              </a:rPr>
            </a:br>
            <a:endParaRPr lang="es-NI" dirty="0"/>
          </a:p>
        </p:txBody>
      </p:sp>
      <p:sp>
        <p:nvSpPr>
          <p:cNvPr id="3" name="Marcador de contenido 2">
            <a:extLst>
              <a:ext uri="{FF2B5EF4-FFF2-40B4-BE49-F238E27FC236}">
                <a16:creationId xmlns:a16="http://schemas.microsoft.com/office/drawing/2014/main" id="{9E1FB239-45F2-4C84-B162-950AC97C3B43}"/>
              </a:ext>
            </a:extLst>
          </p:cNvPr>
          <p:cNvSpPr>
            <a:spLocks noGrp="1"/>
          </p:cNvSpPr>
          <p:nvPr>
            <p:ph idx="1"/>
          </p:nvPr>
        </p:nvSpPr>
        <p:spPr/>
        <p:txBody>
          <a:bodyPr/>
          <a:lstStyle/>
          <a:p>
            <a:pPr marL="270510" indent="0" algn="just">
              <a:lnSpc>
                <a:spcPct val="107000"/>
              </a:lnSpc>
              <a:spcAft>
                <a:spcPts val="800"/>
              </a:spcAft>
              <a:buNone/>
            </a:pPr>
            <a:r>
              <a:rPr lang="es-ES" sz="3200" dirty="0">
                <a:effectLst/>
                <a:latin typeface="Calibri" panose="020F0502020204030204" pitchFamily="34" charset="0"/>
                <a:ea typeface="Calibri" panose="020F0502020204030204" pitchFamily="34" charset="0"/>
                <a:cs typeface="Calibri" panose="020F0502020204030204" pitchFamily="34" charset="0"/>
              </a:rPr>
              <a:t> Recordemos hermanos tengamos cuidado para no perder lo que hemos logrado</a:t>
            </a:r>
            <a:endParaRPr lang="es-NI" sz="3200" dirty="0">
              <a:latin typeface="Calibri" panose="020F0502020204030204" pitchFamily="34" charset="0"/>
              <a:ea typeface="Calibri" panose="020F0502020204030204" pitchFamily="34" charset="0"/>
              <a:cs typeface="Times New Roman" panose="02020603050405020304" pitchFamily="18" charset="0"/>
            </a:endParaRPr>
          </a:p>
          <a:p>
            <a:pPr marL="270510" indent="0" algn="just">
              <a:lnSpc>
                <a:spcPct val="107000"/>
              </a:lnSpc>
              <a:spcAft>
                <a:spcPts val="800"/>
              </a:spcAft>
              <a:buNone/>
            </a:pPr>
            <a:r>
              <a:rPr lang="es-ES" sz="3200" dirty="0">
                <a:effectLst/>
                <a:latin typeface="Calibri" panose="020F0502020204030204" pitchFamily="34" charset="0"/>
                <a:ea typeface="Calibri" panose="020F0502020204030204" pitchFamily="34" charset="0"/>
                <a:cs typeface="Calibri" panose="020F0502020204030204" pitchFamily="34" charset="0"/>
              </a:rPr>
              <a:t> Tener cuidado de en permanecer en la doctrina de Cristo </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s-ES" sz="3200" dirty="0">
                <a:effectLst/>
                <a:latin typeface="Calibri" panose="020F0502020204030204" pitchFamily="34" charset="0"/>
                <a:ea typeface="Calibri" panose="020F0502020204030204" pitchFamily="34" charset="0"/>
                <a:cs typeface="Calibri" panose="020F0502020204030204" pitchFamily="34" charset="0"/>
              </a:rPr>
              <a:t>    Tener cuidado en perseverar en la doctrina de Cristo </a:t>
            </a:r>
            <a:endParaRPr lang="es-NI" sz="3200" dirty="0">
              <a:effectLst/>
              <a:latin typeface="Calibri" panose="020F0502020204030204" pitchFamily="34" charset="0"/>
              <a:ea typeface="Calibri" panose="020F0502020204030204" pitchFamily="34" charset="0"/>
              <a:cs typeface="Times New Roman" panose="02020603050405020304" pitchFamily="18" charset="0"/>
            </a:endParaRPr>
          </a:p>
          <a:p>
            <a:pPr marL="270510" indent="0" algn="just">
              <a:lnSpc>
                <a:spcPct val="107000"/>
              </a:lnSpc>
              <a:buNone/>
            </a:pPr>
            <a:r>
              <a:rPr lang="es-ES" sz="1800" dirty="0">
                <a:effectLst/>
                <a:latin typeface="Calibri" panose="020F0502020204030204" pitchFamily="34" charset="0"/>
                <a:ea typeface="Calibri" panose="020F0502020204030204" pitchFamily="34" charset="0"/>
                <a:cs typeface="Calibri" panose="020F0502020204030204" pitchFamily="34" charset="0"/>
              </a:rPr>
              <a:t> </a:t>
            </a:r>
            <a:endParaRPr lang="es-NI" sz="1800" dirty="0">
              <a:effectLst/>
              <a:latin typeface="Calibri" panose="020F0502020204030204" pitchFamily="34" charset="0"/>
              <a:ea typeface="Calibri" panose="020F0502020204030204" pitchFamily="34" charset="0"/>
              <a:cs typeface="Times New Roman" panose="02020603050405020304" pitchFamily="18" charset="0"/>
            </a:endParaRPr>
          </a:p>
          <a:p>
            <a:pPr marL="499110" algn="ctr">
              <a:lnSpc>
                <a:spcPct val="107000"/>
              </a:lnSpc>
              <a:spcAft>
                <a:spcPts val="800"/>
              </a:spcAft>
            </a:pPr>
            <a:r>
              <a:rPr lang="es-ES" b="1" dirty="0">
                <a:effectLst/>
                <a:latin typeface="Calibri" panose="020F0502020204030204" pitchFamily="34" charset="0"/>
                <a:ea typeface="Calibri" panose="020F0502020204030204" pitchFamily="34" charset="0"/>
                <a:cs typeface="Calibri" panose="020F0502020204030204" pitchFamily="34" charset="0"/>
              </a:rPr>
              <a:t>Por Hoswaldo Moreno Parrales 	               www.creiporlocualhable.com 	</a:t>
            </a:r>
            <a:endParaRPr lang="es-NI" b="1" dirty="0">
              <a:effectLst/>
              <a:latin typeface="Calibri" panose="020F0502020204030204" pitchFamily="34" charset="0"/>
              <a:ea typeface="Calibri" panose="020F0502020204030204" pitchFamily="34" charset="0"/>
              <a:cs typeface="Times New Roman" panose="02020603050405020304" pitchFamily="18" charset="0"/>
            </a:endParaRPr>
          </a:p>
          <a:p>
            <a:endParaRPr lang="es-NI" dirty="0"/>
          </a:p>
        </p:txBody>
      </p:sp>
    </p:spTree>
    <p:extLst>
      <p:ext uri="{BB962C8B-B14F-4D97-AF65-F5344CB8AC3E}">
        <p14:creationId xmlns:p14="http://schemas.microsoft.com/office/powerpoint/2010/main" val="40348402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1496</Words>
  <Application>Microsoft Office PowerPoint</Application>
  <PresentationFormat>Panorámica</PresentationFormat>
  <Paragraphs>54</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Calibri</vt:lpstr>
      <vt:lpstr>Calibri Light</vt:lpstr>
      <vt:lpstr>Times New Roman</vt:lpstr>
      <vt:lpstr>Verdana</vt:lpstr>
      <vt:lpstr>Tema de Office</vt:lpstr>
      <vt:lpstr>TENED CUIDADO </vt:lpstr>
      <vt:lpstr> I JUAN 8</vt:lpstr>
      <vt:lpstr>Introducción: </vt:lpstr>
      <vt:lpstr>Introducción: </vt:lpstr>
      <vt:lpstr>I – TENED CUIDADO EN   PERMANECER EN LA DOCTRINA DE CIRSTO    </vt:lpstr>
      <vt:lpstr>I – TENED CUIDADO EN   PERMANECER EN LA DOCTRINA DE CIRSTO    </vt:lpstr>
      <vt:lpstr>II- TENED CUIDADO EN PERSEVERAR EN LA DOCRINA DE CRISTO  9-11 </vt:lpstr>
      <vt:lpstr>II- TENED CUIDADO EN PERSEVERAR EN LA DOCRINA DE CRISTO  9-11 </vt:lpstr>
      <vt:lpstr>CONCLUCION: </vt:lpstr>
      <vt:lpstr>                       PLAN DE SALVACION </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TENED CUIDADO</dc:title>
  <dc:creator>Hoswaldo</dc:creator>
  <cp:lastModifiedBy>Hoswaldo</cp:lastModifiedBy>
  <cp:revision>1</cp:revision>
  <dcterms:created xsi:type="dcterms:W3CDTF">2023-04-17T21:03:00Z</dcterms:created>
  <dcterms:modified xsi:type="dcterms:W3CDTF">2023-04-17T21:03:24Z</dcterms:modified>
</cp:coreProperties>
</file>