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6" r:id="rId3"/>
    <p:sldId id="257" r:id="rId4"/>
    <p:sldId id="258" r:id="rId5"/>
    <p:sldId id="259" r:id="rId6"/>
    <p:sldId id="260" r:id="rId7"/>
    <p:sldId id="261" r:id="rId8"/>
    <p:sldId id="262" r:id="rId9"/>
    <p:sldId id="267" r:id="rId10"/>
    <p:sldId id="263" r:id="rId11"/>
    <p:sldId id="264" r:id="rId12"/>
    <p:sldId id="265" r:id="rId13"/>
    <p:sldId id="266" r:id="rId14"/>
  </p:sldIdLst>
  <p:sldSz cx="12192000" cy="6858000"/>
  <p:notesSz cx="6858000" cy="9144000"/>
  <p:defaultText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F9FCF-EC66-4751-A550-EDDE3C265F3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NI"/>
          </a:p>
        </p:txBody>
      </p:sp>
      <p:sp>
        <p:nvSpPr>
          <p:cNvPr id="3" name="Subtítulo 2">
            <a:extLst>
              <a:ext uri="{FF2B5EF4-FFF2-40B4-BE49-F238E27FC236}">
                <a16:creationId xmlns:a16="http://schemas.microsoft.com/office/drawing/2014/main" id="{2FC335E9-11B5-4734-B635-8B6AB06FB2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NI"/>
          </a:p>
        </p:txBody>
      </p:sp>
      <p:sp>
        <p:nvSpPr>
          <p:cNvPr id="4" name="Marcador de fecha 3">
            <a:extLst>
              <a:ext uri="{FF2B5EF4-FFF2-40B4-BE49-F238E27FC236}">
                <a16:creationId xmlns:a16="http://schemas.microsoft.com/office/drawing/2014/main" id="{FC2FB53A-198F-4865-BB8F-25BAE537D9AF}"/>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5" name="Marcador de pie de página 4">
            <a:extLst>
              <a:ext uri="{FF2B5EF4-FFF2-40B4-BE49-F238E27FC236}">
                <a16:creationId xmlns:a16="http://schemas.microsoft.com/office/drawing/2014/main" id="{10457B00-41D5-4FDF-A2B4-C56AAC0B48B7}"/>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ECF79E72-97E4-44C6-992C-AA3D01A6AC2D}"/>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1690272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C11F82-1E52-4B6A-A568-1FDDF0A9A138}"/>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640B2D5A-84B8-4953-A39D-9D611A26C05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2F4D98CB-FC7F-4909-A125-159867A48F03}"/>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5" name="Marcador de pie de página 4">
            <a:extLst>
              <a:ext uri="{FF2B5EF4-FFF2-40B4-BE49-F238E27FC236}">
                <a16:creationId xmlns:a16="http://schemas.microsoft.com/office/drawing/2014/main" id="{2FA2E8B8-199E-411A-BB5C-0358FBB29FBD}"/>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B3786A19-97C2-40FE-8E9B-D329715656A3}"/>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3339184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C665F5-38F7-4385-B94B-AC8BB96D5CC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05276DB8-83BE-4867-A214-F936B61B5A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AB9041A-6C4D-40A1-BA54-038023438E0F}"/>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5" name="Marcador de pie de página 4">
            <a:extLst>
              <a:ext uri="{FF2B5EF4-FFF2-40B4-BE49-F238E27FC236}">
                <a16:creationId xmlns:a16="http://schemas.microsoft.com/office/drawing/2014/main" id="{8CC89F3E-3E2F-49E1-9B05-9DC25A8C65B5}"/>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AC7E914F-6A87-45D4-B41F-8B8FC902FF7D}"/>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1468525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EF362E-BB08-4F60-8314-043DDD940413}"/>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D993BE77-BA5B-4E49-821F-577B489DC0F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contenido 3">
            <a:extLst>
              <a:ext uri="{FF2B5EF4-FFF2-40B4-BE49-F238E27FC236}">
                <a16:creationId xmlns:a16="http://schemas.microsoft.com/office/drawing/2014/main" id="{FF28D0CF-ADC0-4E30-B0B7-FEF04F636E0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fecha 4">
            <a:extLst>
              <a:ext uri="{FF2B5EF4-FFF2-40B4-BE49-F238E27FC236}">
                <a16:creationId xmlns:a16="http://schemas.microsoft.com/office/drawing/2014/main" id="{2C75CF58-3E8F-449B-ADA3-2887D4C7C9C1}"/>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6" name="Marcador de pie de página 5">
            <a:extLst>
              <a:ext uri="{FF2B5EF4-FFF2-40B4-BE49-F238E27FC236}">
                <a16:creationId xmlns:a16="http://schemas.microsoft.com/office/drawing/2014/main" id="{0F76CB2C-2218-4A7E-A44D-1CA4111DF56A}"/>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AC1EF332-EA61-49F2-BDE1-8841D73876F4}"/>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141552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E53286-1848-4BC7-A085-9DB7367243B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2AD69F10-10BD-4754-B6F3-53EE035243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AD35989-FD57-4858-ADE8-CF55D9D8E15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texto 4">
            <a:extLst>
              <a:ext uri="{FF2B5EF4-FFF2-40B4-BE49-F238E27FC236}">
                <a16:creationId xmlns:a16="http://schemas.microsoft.com/office/drawing/2014/main" id="{F11C361E-33CB-4B27-99B8-64A17E79D6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43C5279-449E-4148-B093-DFB09D31F4E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7" name="Marcador de fecha 6">
            <a:extLst>
              <a:ext uri="{FF2B5EF4-FFF2-40B4-BE49-F238E27FC236}">
                <a16:creationId xmlns:a16="http://schemas.microsoft.com/office/drawing/2014/main" id="{79FE29BD-20FB-45FB-86CC-274102A9FE29}"/>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8" name="Marcador de pie de página 7">
            <a:extLst>
              <a:ext uri="{FF2B5EF4-FFF2-40B4-BE49-F238E27FC236}">
                <a16:creationId xmlns:a16="http://schemas.microsoft.com/office/drawing/2014/main" id="{9945A403-F972-4CDE-89BA-E3159608C5BE}"/>
              </a:ext>
            </a:extLst>
          </p:cNvPr>
          <p:cNvSpPr>
            <a:spLocks noGrp="1"/>
          </p:cNvSpPr>
          <p:nvPr>
            <p:ph type="ftr" sz="quarter" idx="11"/>
          </p:nvPr>
        </p:nvSpPr>
        <p:spPr/>
        <p:txBody>
          <a:bodyPr/>
          <a:lstStyle/>
          <a:p>
            <a:endParaRPr lang="es-NI"/>
          </a:p>
        </p:txBody>
      </p:sp>
      <p:sp>
        <p:nvSpPr>
          <p:cNvPr id="9" name="Marcador de número de diapositiva 8">
            <a:extLst>
              <a:ext uri="{FF2B5EF4-FFF2-40B4-BE49-F238E27FC236}">
                <a16:creationId xmlns:a16="http://schemas.microsoft.com/office/drawing/2014/main" id="{B6F5F875-A232-40B8-A580-6BE18EC1F41A}"/>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4183851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6D847E-5129-44E5-89A4-7239CDFB0A74}"/>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fecha 2">
            <a:extLst>
              <a:ext uri="{FF2B5EF4-FFF2-40B4-BE49-F238E27FC236}">
                <a16:creationId xmlns:a16="http://schemas.microsoft.com/office/drawing/2014/main" id="{CA9A618A-FF01-4C0A-99CE-5DD1632DE5D9}"/>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4" name="Marcador de pie de página 3">
            <a:extLst>
              <a:ext uri="{FF2B5EF4-FFF2-40B4-BE49-F238E27FC236}">
                <a16:creationId xmlns:a16="http://schemas.microsoft.com/office/drawing/2014/main" id="{A26EA0DA-2EE7-4FBB-B5F2-20C0A944A922}"/>
              </a:ext>
            </a:extLst>
          </p:cNvPr>
          <p:cNvSpPr>
            <a:spLocks noGrp="1"/>
          </p:cNvSpPr>
          <p:nvPr>
            <p:ph type="ftr" sz="quarter" idx="11"/>
          </p:nvPr>
        </p:nvSpPr>
        <p:spPr/>
        <p:txBody>
          <a:bodyPr/>
          <a:lstStyle/>
          <a:p>
            <a:endParaRPr lang="es-NI"/>
          </a:p>
        </p:txBody>
      </p:sp>
      <p:sp>
        <p:nvSpPr>
          <p:cNvPr id="5" name="Marcador de número de diapositiva 4">
            <a:extLst>
              <a:ext uri="{FF2B5EF4-FFF2-40B4-BE49-F238E27FC236}">
                <a16:creationId xmlns:a16="http://schemas.microsoft.com/office/drawing/2014/main" id="{CD3DEF60-263B-477B-A0EE-39634FF32D20}"/>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3433966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A6F0634-28AA-4CC6-A350-E7CD8B3EA9F8}"/>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3" name="Marcador de pie de página 2">
            <a:extLst>
              <a:ext uri="{FF2B5EF4-FFF2-40B4-BE49-F238E27FC236}">
                <a16:creationId xmlns:a16="http://schemas.microsoft.com/office/drawing/2014/main" id="{0271DAAC-E3B8-427E-94B0-BD92E1204BD6}"/>
              </a:ext>
            </a:extLst>
          </p:cNvPr>
          <p:cNvSpPr>
            <a:spLocks noGrp="1"/>
          </p:cNvSpPr>
          <p:nvPr>
            <p:ph type="ftr" sz="quarter" idx="11"/>
          </p:nvPr>
        </p:nvSpPr>
        <p:spPr/>
        <p:txBody>
          <a:bodyPr/>
          <a:lstStyle/>
          <a:p>
            <a:endParaRPr lang="es-NI"/>
          </a:p>
        </p:txBody>
      </p:sp>
      <p:sp>
        <p:nvSpPr>
          <p:cNvPr id="4" name="Marcador de número de diapositiva 3">
            <a:extLst>
              <a:ext uri="{FF2B5EF4-FFF2-40B4-BE49-F238E27FC236}">
                <a16:creationId xmlns:a16="http://schemas.microsoft.com/office/drawing/2014/main" id="{9DD0EB87-8AA5-46C5-A3B5-36F55BEB3119}"/>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325233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C9155C-4FAF-4E8D-BBAA-4B692BCA78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5020E039-2B6D-4532-AB98-0754C4D1A4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texto 3">
            <a:extLst>
              <a:ext uri="{FF2B5EF4-FFF2-40B4-BE49-F238E27FC236}">
                <a16:creationId xmlns:a16="http://schemas.microsoft.com/office/drawing/2014/main" id="{DD4BCBA5-8197-4F5D-A994-009A9210E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FC948A6-BEE6-4142-9DFE-2399B4575E4D}"/>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6" name="Marcador de pie de página 5">
            <a:extLst>
              <a:ext uri="{FF2B5EF4-FFF2-40B4-BE49-F238E27FC236}">
                <a16:creationId xmlns:a16="http://schemas.microsoft.com/office/drawing/2014/main" id="{857534A6-64C0-4762-A378-DEF91E0975CE}"/>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D92BE2A8-7FBE-40A8-932D-19F1571F69A7}"/>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199894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37CCB5-F0A6-4EF8-8169-C482C4687F7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posición de imagen 2">
            <a:extLst>
              <a:ext uri="{FF2B5EF4-FFF2-40B4-BE49-F238E27FC236}">
                <a16:creationId xmlns:a16="http://schemas.microsoft.com/office/drawing/2014/main" id="{DC329485-75A8-46E5-89C2-C87CF5F882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NI"/>
          </a:p>
        </p:txBody>
      </p:sp>
      <p:sp>
        <p:nvSpPr>
          <p:cNvPr id="4" name="Marcador de texto 3">
            <a:extLst>
              <a:ext uri="{FF2B5EF4-FFF2-40B4-BE49-F238E27FC236}">
                <a16:creationId xmlns:a16="http://schemas.microsoft.com/office/drawing/2014/main" id="{6D86E67E-A4D2-4540-9880-6BDCF52975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A1D7AC2-BD5F-40A1-B3CA-F13E4E0B07F9}"/>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6" name="Marcador de pie de página 5">
            <a:extLst>
              <a:ext uri="{FF2B5EF4-FFF2-40B4-BE49-F238E27FC236}">
                <a16:creationId xmlns:a16="http://schemas.microsoft.com/office/drawing/2014/main" id="{1553B75A-E09B-4A4D-B452-024051A5D750}"/>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1FD47D66-B5FC-46A5-AB84-ACC033306225}"/>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1011816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156528-A6FE-4CA0-AB4C-69E398D7D8BB}"/>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2711C502-8CBB-401D-A944-0EA60E6C1C1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78FE467E-61E9-4009-AB2F-02ECAB792039}"/>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5" name="Marcador de pie de página 4">
            <a:extLst>
              <a:ext uri="{FF2B5EF4-FFF2-40B4-BE49-F238E27FC236}">
                <a16:creationId xmlns:a16="http://schemas.microsoft.com/office/drawing/2014/main" id="{A122C502-7A2D-4525-82C9-6C92CF2F6183}"/>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8DF0A43D-F2DB-42B6-AF81-12F6B3D096F1}"/>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1174874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53F06D7-D81B-4F35-A517-86C6721A6AB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5865868E-FA2E-45FE-89DC-3179EC093C0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C284E41D-B297-4091-AC71-BA0A05AA66FB}"/>
              </a:ext>
            </a:extLst>
          </p:cNvPr>
          <p:cNvSpPr>
            <a:spLocks noGrp="1"/>
          </p:cNvSpPr>
          <p:nvPr>
            <p:ph type="dt" sz="half" idx="10"/>
          </p:nvPr>
        </p:nvSpPr>
        <p:spPr/>
        <p:txBody>
          <a:bodyPr/>
          <a:lstStyle/>
          <a:p>
            <a:fld id="{8329182D-B87F-4479-9AF4-419E720BD3B7}" type="datetimeFigureOut">
              <a:rPr lang="es-NI" smtClean="0"/>
              <a:t>2/12/2024</a:t>
            </a:fld>
            <a:endParaRPr lang="es-NI"/>
          </a:p>
        </p:txBody>
      </p:sp>
      <p:sp>
        <p:nvSpPr>
          <p:cNvPr id="5" name="Marcador de pie de página 4">
            <a:extLst>
              <a:ext uri="{FF2B5EF4-FFF2-40B4-BE49-F238E27FC236}">
                <a16:creationId xmlns:a16="http://schemas.microsoft.com/office/drawing/2014/main" id="{EDD16DEF-1C98-4AA2-A52B-75621E5D28A7}"/>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EBD8B3DB-1279-48E6-A687-CC488AE7E496}"/>
              </a:ext>
            </a:extLst>
          </p:cNvPr>
          <p:cNvSpPr>
            <a:spLocks noGrp="1"/>
          </p:cNvSpPr>
          <p:nvPr>
            <p:ph type="sldNum" sz="quarter" idx="12"/>
          </p:nvPr>
        </p:nvSpPr>
        <p:spPr/>
        <p:txBody>
          <a:bodyPr/>
          <a:lstStyle/>
          <a:p>
            <a:fld id="{C187D517-BA95-438A-A34C-B83790CB4292}" type="slidenum">
              <a:rPr lang="es-NI" smtClean="0"/>
              <a:t>‹Nº›</a:t>
            </a:fld>
            <a:endParaRPr lang="es-NI"/>
          </a:p>
        </p:txBody>
      </p:sp>
    </p:spTree>
    <p:extLst>
      <p:ext uri="{BB962C8B-B14F-4D97-AF65-F5344CB8AC3E}">
        <p14:creationId xmlns:p14="http://schemas.microsoft.com/office/powerpoint/2010/main" val="4092026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9328999-7C14-4625-BD0F-AC89BEB261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50EECE77-F474-4678-A2B7-F14390F455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4750D009-B4B1-4961-AE12-1B7FB01C42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9182D-B87F-4479-9AF4-419E720BD3B7}" type="datetimeFigureOut">
              <a:rPr lang="es-NI" smtClean="0"/>
              <a:t>2/12/2024</a:t>
            </a:fld>
            <a:endParaRPr lang="es-NI"/>
          </a:p>
        </p:txBody>
      </p:sp>
      <p:sp>
        <p:nvSpPr>
          <p:cNvPr id="5" name="Marcador de pie de página 4">
            <a:extLst>
              <a:ext uri="{FF2B5EF4-FFF2-40B4-BE49-F238E27FC236}">
                <a16:creationId xmlns:a16="http://schemas.microsoft.com/office/drawing/2014/main" id="{77E4103D-4EEE-4449-B165-309308794D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NI"/>
          </a:p>
        </p:txBody>
      </p:sp>
      <p:sp>
        <p:nvSpPr>
          <p:cNvPr id="6" name="Marcador de número de diapositiva 5">
            <a:extLst>
              <a:ext uri="{FF2B5EF4-FFF2-40B4-BE49-F238E27FC236}">
                <a16:creationId xmlns:a16="http://schemas.microsoft.com/office/drawing/2014/main" id="{F5631653-F87C-4125-8A6B-70ADF64199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87D517-BA95-438A-A34C-B83790CB4292}" type="slidenum">
              <a:rPr lang="es-NI" smtClean="0"/>
              <a:t>‹Nº›</a:t>
            </a:fld>
            <a:endParaRPr lang="es-NI"/>
          </a:p>
        </p:txBody>
      </p:sp>
    </p:spTree>
    <p:extLst>
      <p:ext uri="{BB962C8B-B14F-4D97-AF65-F5344CB8AC3E}">
        <p14:creationId xmlns:p14="http://schemas.microsoft.com/office/powerpoint/2010/main" val="4060084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FE859C1D-A5C7-4532-A31F-78AF9A88EA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4487" y="1683027"/>
            <a:ext cx="9422296" cy="4956312"/>
          </a:xfrm>
          <a:solidFill>
            <a:schemeClr val="accent1">
              <a:lumMod val="40000"/>
              <a:lumOff val="60000"/>
            </a:schemeClr>
          </a:solidFill>
        </p:spPr>
      </p:pic>
      <p:sp>
        <p:nvSpPr>
          <p:cNvPr id="9" name="CuadroTexto 8">
            <a:extLst>
              <a:ext uri="{FF2B5EF4-FFF2-40B4-BE49-F238E27FC236}">
                <a16:creationId xmlns:a16="http://schemas.microsoft.com/office/drawing/2014/main" id="{4FD85224-06D7-42BB-B36E-EADC98E7B46E}"/>
              </a:ext>
            </a:extLst>
          </p:cNvPr>
          <p:cNvSpPr txBox="1"/>
          <p:nvPr/>
        </p:nvSpPr>
        <p:spPr>
          <a:xfrm>
            <a:off x="4439478" y="913586"/>
            <a:ext cx="6096000" cy="769441"/>
          </a:xfrm>
          <a:prstGeom prst="rect">
            <a:avLst/>
          </a:prstGeom>
          <a:noFill/>
        </p:spPr>
        <p:txBody>
          <a:bodyPr wrap="square">
            <a:spAutoFit/>
          </a:bodyPr>
          <a:lstStyle/>
          <a:p>
            <a:r>
              <a:rPr lang="es-NI" sz="4400" b="1" dirty="0"/>
              <a:t>Salmo 10:1-18</a:t>
            </a:r>
            <a:endParaRPr lang="es-NI" sz="4400" dirty="0"/>
          </a:p>
        </p:txBody>
      </p:sp>
    </p:spTree>
    <p:extLst>
      <p:ext uri="{BB962C8B-B14F-4D97-AF65-F5344CB8AC3E}">
        <p14:creationId xmlns:p14="http://schemas.microsoft.com/office/powerpoint/2010/main" val="182256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E59B190A-BAE4-45C2-9027-07A6AB35E416}"/>
              </a:ext>
            </a:extLst>
          </p:cNvPr>
          <p:cNvSpPr>
            <a:spLocks noGrp="1"/>
          </p:cNvSpPr>
          <p:nvPr>
            <p:ph type="subTitle" idx="1"/>
          </p:nvPr>
        </p:nvSpPr>
        <p:spPr>
          <a:xfrm>
            <a:off x="0" y="0"/>
            <a:ext cx="12192000" cy="6858001"/>
          </a:xfrm>
          <a:solidFill>
            <a:schemeClr val="accent1">
              <a:lumMod val="40000"/>
              <a:lumOff val="60000"/>
            </a:schemeClr>
          </a:solidFill>
        </p:spPr>
        <p:txBody>
          <a:bodyPr>
            <a:normAutofit fontScale="92500" lnSpcReduction="10000"/>
          </a:bodyPr>
          <a:lstStyle/>
          <a:p>
            <a:r>
              <a:rPr lang="es-NI" sz="3800" b="1" dirty="0"/>
              <a:t>¿Por qué te escondes?</a:t>
            </a:r>
            <a:endParaRPr lang="es-NI" sz="3800" dirty="0"/>
          </a:p>
          <a:p>
            <a:r>
              <a:rPr lang="es-NI" sz="3800" b="1" dirty="0"/>
              <a:t>Salmo 10</a:t>
            </a:r>
            <a:endParaRPr lang="es-NI" sz="3800" dirty="0"/>
          </a:p>
          <a:p>
            <a:pPr algn="l">
              <a:lnSpc>
                <a:spcPct val="107000"/>
              </a:lnSpc>
              <a:spcAft>
                <a:spcPts val="800"/>
              </a:spcAft>
            </a:pPr>
            <a:r>
              <a:rPr lang="es-NI" sz="2600" b="1" kern="100" dirty="0">
                <a:effectLst/>
                <a:latin typeface="Calibri" panose="020F0502020204030204" pitchFamily="34" charset="0"/>
                <a:ea typeface="Calibri" panose="020F0502020204030204" pitchFamily="34" charset="0"/>
                <a:cs typeface="Times New Roman" panose="02020603050405020304" pitchFamily="18" charset="0"/>
              </a:rPr>
              <a:t>Introducción:</a:t>
            </a:r>
            <a:endParaRPr lang="es-NI"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UcPeriod"/>
            </a:pPr>
            <a:r>
              <a:rPr lang="es-NI" sz="2600" kern="100" dirty="0">
                <a:effectLst/>
                <a:latin typeface="Calibri" panose="020F0502020204030204" pitchFamily="34" charset="0"/>
                <a:ea typeface="Calibri" panose="020F0502020204030204" pitchFamily="34" charset="0"/>
                <a:cs typeface="Calibri" panose="020F0502020204030204" pitchFamily="34" charset="0"/>
              </a:rPr>
              <a:t>Este Salmos   mis amados hermanos se le atribuye a David</a:t>
            </a:r>
            <a:endParaRPr lang="es-NI"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UcPeriod"/>
            </a:pPr>
            <a:r>
              <a:rPr lang="es-NI" sz="2600" kern="100" dirty="0">
                <a:effectLst/>
                <a:latin typeface="Calibri" panose="020F0502020204030204" pitchFamily="34" charset="0"/>
                <a:ea typeface="Calibri" panose="020F0502020204030204" pitchFamily="34" charset="0"/>
                <a:cs typeface="Calibri" panose="020F0502020204030204" pitchFamily="34" charset="0"/>
              </a:rPr>
              <a:t>Estos salmos hermanos se le atribuye como la segunda parte del </a:t>
            </a:r>
            <a:r>
              <a:rPr lang="es-NI" sz="2600" kern="100" dirty="0" err="1">
                <a:effectLst/>
                <a:latin typeface="Calibri" panose="020F0502020204030204" pitchFamily="34" charset="0"/>
                <a:ea typeface="Calibri" panose="020F0502020204030204" pitchFamily="34" charset="0"/>
                <a:cs typeface="Calibri" panose="020F0502020204030204" pitchFamily="34" charset="0"/>
              </a:rPr>
              <a:t>cap</a:t>
            </a:r>
            <a:r>
              <a:rPr lang="es-NI" sz="2600" kern="100" dirty="0">
                <a:effectLst/>
                <a:latin typeface="Calibri" panose="020F0502020204030204" pitchFamily="34" charset="0"/>
                <a:ea typeface="Calibri" panose="020F0502020204030204" pitchFamily="34" charset="0"/>
                <a:cs typeface="Calibri" panose="020F0502020204030204" pitchFamily="34" charset="0"/>
              </a:rPr>
              <a:t> 9</a:t>
            </a:r>
            <a:endParaRPr lang="es-NI"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UcPeriod"/>
            </a:pPr>
            <a:r>
              <a:rPr lang="es-NI" sz="2600" kern="100" dirty="0">
                <a:effectLst/>
                <a:latin typeface="Calibri" panose="020F0502020204030204" pitchFamily="34" charset="0"/>
                <a:ea typeface="Calibri" panose="020F0502020204030204" pitchFamily="34" charset="0"/>
                <a:cs typeface="Calibri" panose="020F0502020204030204" pitchFamily="34" charset="0"/>
              </a:rPr>
              <a:t>En este salmos estaremos observando como David describe a sus enemigos   a Saul </a:t>
            </a:r>
            <a:r>
              <a:rPr lang="es-NI" sz="2600" kern="100" dirty="0" err="1">
                <a:effectLst/>
                <a:latin typeface="Calibri" panose="020F0502020204030204" pitchFamily="34" charset="0"/>
                <a:ea typeface="Calibri" panose="020F0502020204030204" pitchFamily="34" charset="0"/>
                <a:cs typeface="Calibri" panose="020F0502020204030204" pitchFamily="34" charset="0"/>
              </a:rPr>
              <a:t>Absolon</a:t>
            </a:r>
            <a:r>
              <a:rPr lang="es-NI" sz="2600" kern="100" dirty="0">
                <a:effectLst/>
                <a:latin typeface="Calibri" panose="020F0502020204030204" pitchFamily="34" charset="0"/>
                <a:ea typeface="Calibri" panose="020F0502020204030204" pitchFamily="34" charset="0"/>
                <a:cs typeface="Calibri" panose="020F0502020204030204" pitchFamily="34" charset="0"/>
              </a:rPr>
              <a:t>  y cuantos males les hicieron .</a:t>
            </a:r>
            <a:endParaRPr lang="es-NI"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UcPeriod"/>
            </a:pPr>
            <a:r>
              <a:rPr lang="es-NI" sz="2600" kern="100" dirty="0">
                <a:effectLst/>
                <a:latin typeface="Calibri" panose="020F0502020204030204" pitchFamily="34" charset="0"/>
                <a:ea typeface="Calibri" panose="020F0502020204030204" pitchFamily="34" charset="0"/>
                <a:cs typeface="Calibri" panose="020F0502020204030204" pitchFamily="34" charset="0"/>
              </a:rPr>
              <a:t>Cuando uno mira alrededor hay problemas, en nuestras vidas,   pero cuando vemos hacia riba miramos las cosas eternas  </a:t>
            </a:r>
            <a:endParaRPr lang="es-NI"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UcPeriod"/>
            </a:pPr>
            <a:r>
              <a:rPr lang="es-NI" sz="26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Para el salmista, Dios parec</a:t>
            </a:r>
            <a:r>
              <a:rPr lang="es-NI" sz="2600" kern="1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ía estar muy lejos. Pero aun cuando tenía sinceras dudas, no dejó de orar ni pensó que Dios ya no estaba interesado.</a:t>
            </a:r>
            <a:endParaRPr lang="es-NI"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UcPeriod"/>
            </a:pPr>
            <a:r>
              <a:rPr lang="es-NI" sz="26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No se estaba quejando. Simplemente le estaba pidiendo a Dios que acelerara su ayuda esto es algo común en nosotros los seres humanos somos muy impacientes . Es durante los momentos en los que nos sentimos m</a:t>
            </a:r>
            <a:r>
              <a:rPr lang="es-NI" sz="2600" kern="100" dirty="0">
                <a:solidFill>
                  <a:srgbClr val="292F33"/>
                </a:solidFill>
                <a:effectLst/>
                <a:latin typeface="Calibri" panose="020F0502020204030204" pitchFamily="34" charset="0"/>
                <a:ea typeface="Times New Roman" panose="02020603050405020304" pitchFamily="18" charset="0"/>
                <a:cs typeface="Calibri" panose="020F0502020204030204" pitchFamily="34" charset="0"/>
              </a:rPr>
              <a:t>ás solos u oprimidos cuando más necesitamos orar, y hablarle a Dios de nuestros problemas.</a:t>
            </a:r>
            <a:endParaRPr lang="es-NI" sz="2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dirty="0"/>
          </a:p>
        </p:txBody>
      </p:sp>
    </p:spTree>
    <p:extLst>
      <p:ext uri="{BB962C8B-B14F-4D97-AF65-F5344CB8AC3E}">
        <p14:creationId xmlns:p14="http://schemas.microsoft.com/office/powerpoint/2010/main" val="36753289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29B41EF-B347-4909-B995-65AC1B304289}"/>
              </a:ext>
            </a:extLst>
          </p:cNvPr>
          <p:cNvSpPr>
            <a:spLocks noGrp="1"/>
          </p:cNvSpPr>
          <p:nvPr>
            <p:ph idx="1"/>
          </p:nvPr>
        </p:nvSpPr>
        <p:spPr>
          <a:xfrm>
            <a:off x="-92765" y="0"/>
            <a:ext cx="12284765" cy="6858000"/>
          </a:xfrm>
          <a:solidFill>
            <a:schemeClr val="accent1">
              <a:lumMod val="40000"/>
              <a:lumOff val="60000"/>
            </a:schemeClr>
          </a:solidFill>
        </p:spPr>
        <p:txBody>
          <a:bodyPr>
            <a:normAutofit/>
          </a:bodyPr>
          <a:lstStyle/>
          <a:p>
            <a:r>
              <a:rPr lang="es-NI" sz="3600" b="1" kern="100" dirty="0">
                <a:effectLst/>
                <a:latin typeface="Calibri" panose="020F0502020204030204" pitchFamily="34" charset="0"/>
                <a:ea typeface="Calibri" panose="020F0502020204030204" pitchFamily="34" charset="0"/>
                <a:cs typeface="Times New Roman" panose="02020603050405020304" pitchFamily="18" charset="0"/>
              </a:rPr>
              <a:t> I - </a:t>
            </a:r>
            <a:r>
              <a:rPr lang="es-NI" sz="3600" kern="100" dirty="0">
                <a:effectLst/>
                <a:latin typeface="Calibri" panose="020F0502020204030204" pitchFamily="34" charset="0"/>
                <a:ea typeface="Times New Roman" panose="02020603050405020304" pitchFamily="18" charset="0"/>
                <a:cs typeface="Times New Roman" panose="02020603050405020304" pitchFamily="18" charset="0"/>
              </a:rPr>
              <a:t>¿Por qué, oh SEÑOR, te mantienes alejado, Y te escondes en        tiempos de tribulación? 1—10 </a:t>
            </a:r>
          </a:p>
          <a:p>
            <a:pPr marL="342900" lvl="0" indent="-342900" algn="just">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El salmista lucha con el viejo problema  del ser  humano de pensar hermanos y  amigos que Dios no escucha pero recordemos que el libro de los salmos nos enseña que Dios es alguien nos escucha y esta pendiente en nuestras oraciones .</a:t>
            </a:r>
          </a:p>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Hoy en nuestros días como en estos días del salmista nos enseña que hay gente que decía conocer a Dios  cuyas vidas de muestran que no le conocen  Tito 1:16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Profesan</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conocer</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 Dios,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pero</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con los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hechos</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lo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niegan</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siendo</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abominables</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y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rebeldes</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reprobados</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en</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cuanto</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toda</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buena</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 </a:t>
            </a:r>
            <a:r>
              <a:rPr lang="en-US" sz="3200" kern="100" dirty="0" err="1">
                <a:solidFill>
                  <a:srgbClr val="292F33"/>
                </a:solidFill>
                <a:effectLst/>
                <a:latin typeface="Calibri" panose="020F0502020204030204" pitchFamily="34" charset="0"/>
                <a:ea typeface="Calibri" panose="020F0502020204030204" pitchFamily="34" charset="0"/>
                <a:cs typeface="Calibri" panose="020F0502020204030204" pitchFamily="34" charset="0"/>
              </a:rPr>
              <a:t>obra</a:t>
            </a:r>
            <a:r>
              <a:rPr lang="en-US" sz="3200" kern="100" dirty="0">
                <a:solidFill>
                  <a:srgbClr val="292F33"/>
                </a:solidFill>
                <a:effectLst/>
                <a:latin typeface="Calibri" panose="020F0502020204030204" pitchFamily="34" charset="0"/>
                <a:ea typeface="Calibri" panose="020F0502020204030204" pitchFamily="34" charset="0"/>
                <a:cs typeface="Calibri" panose="020F0502020204030204" pitchFamily="34" charset="0"/>
              </a:rPr>
              <a:t>.</a:t>
            </a:r>
            <a:endParaRPr lang="es-NI"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NI" sz="4800" dirty="0"/>
          </a:p>
        </p:txBody>
      </p:sp>
    </p:spTree>
    <p:extLst>
      <p:ext uri="{BB962C8B-B14F-4D97-AF65-F5344CB8AC3E}">
        <p14:creationId xmlns:p14="http://schemas.microsoft.com/office/powerpoint/2010/main" val="5803890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CAEF272-96E2-493C-B14B-C33CA082E203}"/>
              </a:ext>
            </a:extLst>
          </p:cNvPr>
          <p:cNvSpPr>
            <a:spLocks noGrp="1"/>
          </p:cNvSpPr>
          <p:nvPr>
            <p:ph idx="1"/>
          </p:nvPr>
        </p:nvSpPr>
        <p:spPr>
          <a:xfrm>
            <a:off x="0" y="0"/>
            <a:ext cx="12192000" cy="6858000"/>
          </a:xfrm>
          <a:solidFill>
            <a:schemeClr val="accent1">
              <a:lumMod val="40000"/>
              <a:lumOff val="60000"/>
            </a:schemeClr>
          </a:solidFill>
        </p:spPr>
        <p:txBody>
          <a:bodyPr>
            <a:normAutofit lnSpcReduction="10000"/>
          </a:bodyPr>
          <a:lstStyle/>
          <a:p>
            <a:pPr algn="just"/>
            <a:endParaRPr lang="en-US" sz="3200" b="1" dirty="0">
              <a:solidFill>
                <a:srgbClr val="292F33"/>
              </a:solidFill>
              <a:effectLst/>
              <a:latin typeface="Calibri" panose="020F0502020204030204" pitchFamily="34" charset="0"/>
              <a:ea typeface="Calibri" panose="020F0502020204030204" pitchFamily="34" charset="0"/>
            </a:endParaRPr>
          </a:p>
          <a:p>
            <a:pPr algn="just"/>
            <a:r>
              <a:rPr lang="en-US" sz="3600" b="1" dirty="0" err="1">
                <a:solidFill>
                  <a:srgbClr val="292F33"/>
                </a:solidFill>
                <a:effectLst/>
                <a:latin typeface="Calibri" panose="020F0502020204030204" pitchFamily="34" charset="0"/>
                <a:ea typeface="Calibri" panose="020F0502020204030204" pitchFamily="34" charset="0"/>
              </a:rPr>
              <a:t>Verciculos</a:t>
            </a:r>
            <a:r>
              <a:rPr lang="en-US" sz="3600" b="1" dirty="0">
                <a:solidFill>
                  <a:srgbClr val="292F33"/>
                </a:solidFill>
                <a:effectLst/>
                <a:latin typeface="Calibri" panose="020F0502020204030204" pitchFamily="34" charset="0"/>
                <a:ea typeface="Calibri" panose="020F0502020204030204" pitchFamily="34" charset="0"/>
              </a:rPr>
              <a:t> 2-9</a:t>
            </a:r>
            <a:r>
              <a:rPr lang="en-US" sz="3600" dirty="0">
                <a:solidFill>
                  <a:srgbClr val="292F33"/>
                </a:solidFill>
                <a:effectLst/>
                <a:latin typeface="Calibri" panose="020F0502020204030204" pitchFamily="34" charset="0"/>
                <a:ea typeface="Calibri" panose="020F0502020204030204" pitchFamily="34" charset="0"/>
              </a:rPr>
              <a:t> </a:t>
            </a:r>
            <a:r>
              <a:rPr lang="en-US" sz="3600" dirty="0">
                <a:effectLst/>
                <a:latin typeface="Calibri" panose="020F0502020204030204" pitchFamily="34" charset="0"/>
                <a:ea typeface="Calibri" panose="020F0502020204030204" pitchFamily="34" charset="0"/>
              </a:rPr>
              <a:t>Sal 10:2  Con </a:t>
            </a:r>
            <a:r>
              <a:rPr lang="en-US" sz="3600" b="1" dirty="0" err="1">
                <a:effectLst/>
                <a:latin typeface="Calibri" panose="020F0502020204030204" pitchFamily="34" charset="0"/>
                <a:ea typeface="Calibri" panose="020F0502020204030204" pitchFamily="34" charset="0"/>
              </a:rPr>
              <a:t>arrogancia</a:t>
            </a:r>
            <a:r>
              <a:rPr lang="en-US" sz="3600" b="1"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el</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malo</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persigue</a:t>
            </a:r>
            <a:r>
              <a:rPr lang="en-US" sz="3600" dirty="0">
                <a:effectLst/>
                <a:latin typeface="Calibri" panose="020F0502020204030204" pitchFamily="34" charset="0"/>
                <a:ea typeface="Calibri" panose="020F0502020204030204" pitchFamily="34" charset="0"/>
              </a:rPr>
              <a:t> al </a:t>
            </a:r>
            <a:r>
              <a:rPr lang="en-US" sz="3600" dirty="0" err="1">
                <a:effectLst/>
                <a:latin typeface="Calibri" panose="020F0502020204030204" pitchFamily="34" charset="0"/>
                <a:ea typeface="Calibri" panose="020F0502020204030204" pitchFamily="34" charset="0"/>
              </a:rPr>
              <a:t>pobre</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Ser</a:t>
            </a:r>
            <a:r>
              <a:rPr lang="en-US" sz="3600" dirty="0" err="1">
                <a:effectLst/>
                <a:latin typeface="Calibri" panose="020F0502020204030204" pitchFamily="34" charset="0"/>
                <a:ea typeface="Times New Roman" panose="02020603050405020304" pitchFamily="18" charset="0"/>
              </a:rPr>
              <a:t>á</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atrapado</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en</a:t>
            </a:r>
            <a:r>
              <a:rPr lang="en-US" sz="3600" dirty="0">
                <a:effectLst/>
                <a:latin typeface="Calibri" panose="020F0502020204030204" pitchFamily="34" charset="0"/>
                <a:ea typeface="Times New Roman" panose="02020603050405020304" pitchFamily="18" charset="0"/>
              </a:rPr>
              <a:t> los </a:t>
            </a:r>
            <a:r>
              <a:rPr lang="en-US" sz="3600" dirty="0" err="1">
                <a:effectLst/>
                <a:latin typeface="Calibri" panose="020F0502020204030204" pitchFamily="34" charset="0"/>
                <a:ea typeface="Times New Roman" panose="02020603050405020304" pitchFamily="18" charset="0"/>
              </a:rPr>
              <a:t>artificios</a:t>
            </a:r>
            <a:r>
              <a:rPr lang="en-US" sz="3600" dirty="0">
                <a:effectLst/>
                <a:latin typeface="Calibri" panose="020F0502020204030204" pitchFamily="34" charset="0"/>
                <a:ea typeface="Times New Roman" panose="02020603050405020304" pitchFamily="18" charset="0"/>
              </a:rPr>
              <a:t> que ha </a:t>
            </a:r>
            <a:r>
              <a:rPr lang="en-US" sz="3600" dirty="0" err="1">
                <a:effectLst/>
                <a:latin typeface="Calibri" panose="020F0502020204030204" pitchFamily="34" charset="0"/>
                <a:ea typeface="Times New Roman" panose="02020603050405020304" pitchFamily="18" charset="0"/>
              </a:rPr>
              <a:t>ideado</a:t>
            </a:r>
            <a:r>
              <a:rPr lang="en-US" sz="3600" dirty="0">
                <a:effectLst/>
                <a:latin typeface="Calibri" panose="020F0502020204030204" pitchFamily="34" charset="0"/>
                <a:ea typeface="Times New Roman" panose="02020603050405020304" pitchFamily="18" charset="0"/>
              </a:rPr>
              <a:t>. </a:t>
            </a:r>
            <a:r>
              <a:rPr lang="en-US" sz="3600" dirty="0">
                <a:effectLst/>
                <a:latin typeface="Calibri" panose="020F0502020204030204" pitchFamily="34" charset="0"/>
                <a:ea typeface="Calibri" panose="020F0502020204030204" pitchFamily="34" charset="0"/>
              </a:rPr>
              <a:t>Sal 10:3  </a:t>
            </a:r>
            <a:r>
              <a:rPr lang="en-US" sz="3600" dirty="0" err="1">
                <a:effectLst/>
                <a:latin typeface="Calibri" panose="020F0502020204030204" pitchFamily="34" charset="0"/>
                <a:ea typeface="Calibri" panose="020F0502020204030204" pitchFamily="34" charset="0"/>
              </a:rPr>
              <a:t>Porque</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el</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malo</a:t>
            </a:r>
            <a:r>
              <a:rPr lang="en-US" sz="3600" dirty="0">
                <a:effectLst/>
                <a:latin typeface="Calibri" panose="020F0502020204030204" pitchFamily="34" charset="0"/>
                <a:ea typeface="Calibri" panose="020F0502020204030204" pitchFamily="34" charset="0"/>
              </a:rPr>
              <a:t> se </a:t>
            </a:r>
            <a:r>
              <a:rPr lang="en-US" sz="3600" dirty="0" err="1">
                <a:effectLst/>
                <a:latin typeface="Calibri" panose="020F0502020204030204" pitchFamily="34" charset="0"/>
                <a:ea typeface="Calibri" panose="020F0502020204030204" pitchFamily="34" charset="0"/>
              </a:rPr>
              <a:t>jacta</a:t>
            </a:r>
            <a:r>
              <a:rPr lang="en-US" sz="3600" dirty="0">
                <a:effectLst/>
                <a:latin typeface="Calibri" panose="020F0502020204030204" pitchFamily="34" charset="0"/>
                <a:ea typeface="Calibri" panose="020F0502020204030204" pitchFamily="34" charset="0"/>
              </a:rPr>
              <a:t> del </a:t>
            </a:r>
            <a:r>
              <a:rPr lang="en-US" sz="3600" dirty="0" err="1">
                <a:effectLst/>
                <a:latin typeface="Calibri" panose="020F0502020204030204" pitchFamily="34" charset="0"/>
                <a:ea typeface="Calibri" panose="020F0502020204030204" pitchFamily="34" charset="0"/>
              </a:rPr>
              <a:t>deseo</a:t>
            </a:r>
            <a:r>
              <a:rPr lang="en-US" sz="3600" dirty="0">
                <a:effectLst/>
                <a:latin typeface="Calibri" panose="020F0502020204030204" pitchFamily="34" charset="0"/>
                <a:ea typeface="Calibri" panose="020F0502020204030204" pitchFamily="34" charset="0"/>
              </a:rPr>
              <a:t> de </a:t>
            </a:r>
            <a:r>
              <a:rPr lang="en-US" sz="3600" dirty="0" err="1">
                <a:effectLst/>
                <a:latin typeface="Calibri" panose="020F0502020204030204" pitchFamily="34" charset="0"/>
                <a:ea typeface="Calibri" panose="020F0502020204030204" pitchFamily="34" charset="0"/>
              </a:rPr>
              <a:t>su</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alma,Bendice</a:t>
            </a:r>
            <a:r>
              <a:rPr lang="en-US" sz="3600" dirty="0">
                <a:effectLst/>
                <a:latin typeface="Calibri" panose="020F0502020204030204" pitchFamily="34" charset="0"/>
                <a:ea typeface="Calibri" panose="020F0502020204030204" pitchFamily="34" charset="0"/>
              </a:rPr>
              <a:t> al </a:t>
            </a:r>
            <a:r>
              <a:rPr lang="en-US" sz="3600" dirty="0" err="1">
                <a:effectLst/>
                <a:latin typeface="Calibri" panose="020F0502020204030204" pitchFamily="34" charset="0"/>
                <a:ea typeface="Calibri" panose="020F0502020204030204" pitchFamily="34" charset="0"/>
              </a:rPr>
              <a:t>codicioso</a:t>
            </a:r>
            <a:r>
              <a:rPr lang="en-US" sz="3600" dirty="0">
                <a:effectLst/>
                <a:latin typeface="Calibri" panose="020F0502020204030204" pitchFamily="34" charset="0"/>
                <a:ea typeface="Calibri" panose="020F0502020204030204" pitchFamily="34" charset="0"/>
              </a:rPr>
              <a:t>, </a:t>
            </a:r>
            <a:r>
              <a:rPr lang="en-US" sz="3600" b="1" dirty="0">
                <a:effectLst/>
                <a:latin typeface="Calibri" panose="020F0502020204030204" pitchFamily="34" charset="0"/>
                <a:ea typeface="Calibri" panose="020F0502020204030204" pitchFamily="34" charset="0"/>
              </a:rPr>
              <a:t>y </a:t>
            </a:r>
            <a:r>
              <a:rPr lang="en-US" sz="3600" b="1" dirty="0" err="1">
                <a:effectLst/>
                <a:latin typeface="Calibri" panose="020F0502020204030204" pitchFamily="34" charset="0"/>
                <a:ea typeface="Calibri" panose="020F0502020204030204" pitchFamily="34" charset="0"/>
              </a:rPr>
              <a:t>desprecia</a:t>
            </a:r>
            <a:r>
              <a:rPr lang="en-US" sz="3600" b="1" dirty="0">
                <a:effectLst/>
                <a:latin typeface="Calibri" panose="020F0502020204030204" pitchFamily="34" charset="0"/>
                <a:ea typeface="Calibri" panose="020F0502020204030204" pitchFamily="34" charset="0"/>
              </a:rPr>
              <a:t> a </a:t>
            </a:r>
            <a:r>
              <a:rPr lang="en-US" sz="3600" b="1" dirty="0" err="1">
                <a:effectLst/>
                <a:latin typeface="Calibri" panose="020F0502020204030204" pitchFamily="34" charset="0"/>
                <a:ea typeface="Calibri" panose="020F0502020204030204" pitchFamily="34" charset="0"/>
              </a:rPr>
              <a:t>Jehov</a:t>
            </a:r>
            <a:r>
              <a:rPr lang="en-US" sz="3600" b="1" dirty="0" err="1">
                <a:effectLst/>
                <a:latin typeface="Calibri" panose="020F0502020204030204" pitchFamily="34" charset="0"/>
                <a:ea typeface="Times New Roman" panose="02020603050405020304" pitchFamily="18" charset="0"/>
              </a:rPr>
              <a:t>á</a:t>
            </a:r>
            <a:r>
              <a:rPr lang="en-US" sz="3600" dirty="0">
                <a:effectLst/>
                <a:latin typeface="Calibri" panose="020F0502020204030204" pitchFamily="34" charset="0"/>
                <a:ea typeface="Times New Roman" panose="02020603050405020304" pitchFamily="18" charset="0"/>
              </a:rPr>
              <a:t>. </a:t>
            </a:r>
            <a:r>
              <a:rPr lang="en-US" sz="3600" dirty="0">
                <a:effectLst/>
                <a:latin typeface="Calibri" panose="020F0502020204030204" pitchFamily="34" charset="0"/>
                <a:ea typeface="Calibri" panose="020F0502020204030204" pitchFamily="34" charset="0"/>
              </a:rPr>
              <a:t>Sal 10:4  </a:t>
            </a:r>
            <a:r>
              <a:rPr lang="en-US" sz="3600" b="1" u="sng" dirty="0">
                <a:effectLst/>
                <a:latin typeface="Calibri" panose="020F0502020204030204" pitchFamily="34" charset="0"/>
                <a:ea typeface="Calibri" panose="020F0502020204030204" pitchFamily="34" charset="0"/>
              </a:rPr>
              <a:t>El </a:t>
            </a:r>
            <a:r>
              <a:rPr lang="en-US" sz="3600" b="1" u="sng" dirty="0" err="1">
                <a:effectLst/>
                <a:latin typeface="Calibri" panose="020F0502020204030204" pitchFamily="34" charset="0"/>
                <a:ea typeface="Calibri" panose="020F0502020204030204" pitchFamily="34" charset="0"/>
              </a:rPr>
              <a:t>malo</a:t>
            </a:r>
            <a:r>
              <a:rPr lang="en-US" sz="3600" b="1" u="sng" dirty="0">
                <a:effectLst/>
                <a:latin typeface="Calibri" panose="020F0502020204030204" pitchFamily="34" charset="0"/>
                <a:ea typeface="Calibri" panose="020F0502020204030204" pitchFamily="34" charset="0"/>
              </a:rPr>
              <a:t>, por la </a:t>
            </a:r>
            <a:r>
              <a:rPr lang="en-US" sz="3600" b="1" u="sng" dirty="0" err="1">
                <a:effectLst/>
                <a:latin typeface="Calibri" panose="020F0502020204030204" pitchFamily="34" charset="0"/>
                <a:ea typeface="Calibri" panose="020F0502020204030204" pitchFamily="34" charset="0"/>
              </a:rPr>
              <a:t>altivez</a:t>
            </a:r>
            <a:r>
              <a:rPr lang="en-US" sz="3600" b="1" u="sng" dirty="0">
                <a:effectLst/>
                <a:latin typeface="Calibri" panose="020F0502020204030204" pitchFamily="34" charset="0"/>
                <a:ea typeface="Calibri" panose="020F0502020204030204" pitchFamily="34" charset="0"/>
              </a:rPr>
              <a:t> de </a:t>
            </a:r>
            <a:r>
              <a:rPr lang="en-US" sz="3600" b="1" u="sng" dirty="0" err="1">
                <a:effectLst/>
                <a:latin typeface="Calibri" panose="020F0502020204030204" pitchFamily="34" charset="0"/>
                <a:ea typeface="Calibri" panose="020F0502020204030204" pitchFamily="34" charset="0"/>
              </a:rPr>
              <a:t>su</a:t>
            </a:r>
            <a:r>
              <a:rPr lang="en-US" sz="3600" b="1" u="sng" dirty="0">
                <a:effectLst/>
                <a:latin typeface="Calibri" panose="020F0502020204030204" pitchFamily="34" charset="0"/>
                <a:ea typeface="Calibri" panose="020F0502020204030204" pitchFamily="34" charset="0"/>
              </a:rPr>
              <a:t> rostro, no </a:t>
            </a:r>
            <a:r>
              <a:rPr lang="en-US" sz="3600" b="1" u="sng" dirty="0" err="1">
                <a:effectLst/>
                <a:latin typeface="Calibri" panose="020F0502020204030204" pitchFamily="34" charset="0"/>
                <a:ea typeface="Calibri" panose="020F0502020204030204" pitchFamily="34" charset="0"/>
              </a:rPr>
              <a:t>busca</a:t>
            </a:r>
            <a:r>
              <a:rPr lang="en-US" sz="3600" b="1" u="sng" dirty="0">
                <a:effectLst/>
                <a:latin typeface="Calibri" panose="020F0502020204030204" pitchFamily="34" charset="0"/>
                <a:ea typeface="Calibri" panose="020F0502020204030204" pitchFamily="34" charset="0"/>
              </a:rPr>
              <a:t> a Dios; No hay Dios </a:t>
            </a:r>
            <a:r>
              <a:rPr lang="en-US" sz="3600" b="1" u="sng" dirty="0" err="1">
                <a:effectLst/>
                <a:latin typeface="Calibri" panose="020F0502020204030204" pitchFamily="34" charset="0"/>
                <a:ea typeface="Calibri" panose="020F0502020204030204" pitchFamily="34" charset="0"/>
              </a:rPr>
              <a:t>en</a:t>
            </a:r>
            <a:r>
              <a:rPr lang="en-US" sz="3600" b="1" u="sng" dirty="0">
                <a:effectLst/>
                <a:latin typeface="Calibri" panose="020F0502020204030204" pitchFamily="34" charset="0"/>
                <a:ea typeface="Calibri" panose="020F0502020204030204" pitchFamily="34" charset="0"/>
              </a:rPr>
              <a:t> </a:t>
            </a:r>
            <a:r>
              <a:rPr lang="en-US" sz="3600" b="1" u="sng" dirty="0" err="1">
                <a:effectLst/>
                <a:latin typeface="Calibri" panose="020F0502020204030204" pitchFamily="34" charset="0"/>
                <a:ea typeface="Calibri" panose="020F0502020204030204" pitchFamily="34" charset="0"/>
              </a:rPr>
              <a:t>ninguno</a:t>
            </a:r>
            <a:r>
              <a:rPr lang="en-US" sz="3600" b="1" u="sng" dirty="0">
                <a:effectLst/>
                <a:latin typeface="Calibri" panose="020F0502020204030204" pitchFamily="34" charset="0"/>
                <a:ea typeface="Calibri" panose="020F0502020204030204" pitchFamily="34" charset="0"/>
              </a:rPr>
              <a:t> de sus </a:t>
            </a:r>
            <a:r>
              <a:rPr lang="en-US" sz="3600" b="1" u="sng" dirty="0" err="1">
                <a:effectLst/>
                <a:latin typeface="Calibri" panose="020F0502020204030204" pitchFamily="34" charset="0"/>
                <a:ea typeface="Calibri" panose="020F0502020204030204" pitchFamily="34" charset="0"/>
              </a:rPr>
              <a:t>pensamientos</a:t>
            </a:r>
            <a:r>
              <a:rPr lang="en-US" sz="3600" dirty="0">
                <a:effectLst/>
                <a:latin typeface="Calibri" panose="020F0502020204030204" pitchFamily="34" charset="0"/>
                <a:ea typeface="Calibri" panose="020F0502020204030204" pitchFamily="34" charset="0"/>
              </a:rPr>
              <a:t>. Sal 10:5  Sus </a:t>
            </a:r>
            <a:r>
              <a:rPr lang="en-US" sz="3600" dirty="0" err="1">
                <a:effectLst/>
                <a:latin typeface="Calibri" panose="020F0502020204030204" pitchFamily="34" charset="0"/>
                <a:ea typeface="Calibri" panose="020F0502020204030204" pitchFamily="34" charset="0"/>
              </a:rPr>
              <a:t>caminos</a:t>
            </a:r>
            <a:r>
              <a:rPr lang="en-US" sz="3600" dirty="0">
                <a:effectLst/>
                <a:latin typeface="Calibri" panose="020F0502020204030204" pitchFamily="34" charset="0"/>
                <a:ea typeface="Calibri" panose="020F0502020204030204" pitchFamily="34" charset="0"/>
              </a:rPr>
              <a:t> son </a:t>
            </a:r>
            <a:r>
              <a:rPr lang="en-US" sz="3600" dirty="0" err="1">
                <a:effectLst/>
                <a:latin typeface="Calibri" panose="020F0502020204030204" pitchFamily="34" charset="0"/>
                <a:ea typeface="Calibri" panose="020F0502020204030204" pitchFamily="34" charset="0"/>
              </a:rPr>
              <a:t>torcidos</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en</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todo</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tiempo</a:t>
            </a:r>
            <a:r>
              <a:rPr lang="en-US" sz="3600" dirty="0">
                <a:effectLst/>
                <a:latin typeface="Calibri" panose="020F0502020204030204" pitchFamily="34" charset="0"/>
                <a:ea typeface="Calibri" panose="020F0502020204030204" pitchFamily="34" charset="0"/>
              </a:rPr>
              <a:t>; Tus </a:t>
            </a:r>
            <a:r>
              <a:rPr lang="en-US" sz="3600" dirty="0" err="1">
                <a:effectLst/>
                <a:latin typeface="Calibri" panose="020F0502020204030204" pitchFamily="34" charset="0"/>
                <a:ea typeface="Calibri" panose="020F0502020204030204" pitchFamily="34" charset="0"/>
              </a:rPr>
              <a:t>juicios</a:t>
            </a:r>
            <a:r>
              <a:rPr lang="en-US" sz="3600" dirty="0">
                <a:effectLst/>
                <a:latin typeface="Calibri" panose="020F0502020204030204" pitchFamily="34" charset="0"/>
                <a:ea typeface="Calibri" panose="020F0502020204030204" pitchFamily="34" charset="0"/>
              </a:rPr>
              <a:t> los </a:t>
            </a:r>
            <a:r>
              <a:rPr lang="en-US" sz="3600" dirty="0" err="1">
                <a:effectLst/>
                <a:latin typeface="Calibri" panose="020F0502020204030204" pitchFamily="34" charset="0"/>
                <a:ea typeface="Calibri" panose="020F0502020204030204" pitchFamily="34" charset="0"/>
              </a:rPr>
              <a:t>tiene</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muy</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lejos</a:t>
            </a:r>
            <a:r>
              <a:rPr lang="en-US" sz="3600" dirty="0">
                <a:effectLst/>
                <a:latin typeface="Calibri" panose="020F0502020204030204" pitchFamily="34" charset="0"/>
                <a:ea typeface="Calibri" panose="020F0502020204030204" pitchFamily="34" charset="0"/>
              </a:rPr>
              <a:t> de </a:t>
            </a:r>
            <a:r>
              <a:rPr lang="en-US" sz="3600" dirty="0" err="1">
                <a:effectLst/>
                <a:latin typeface="Calibri" panose="020F0502020204030204" pitchFamily="34" charset="0"/>
                <a:ea typeface="Calibri" panose="020F0502020204030204" pitchFamily="34" charset="0"/>
              </a:rPr>
              <a:t>su</a:t>
            </a:r>
            <a:r>
              <a:rPr lang="en-US" sz="3600" dirty="0">
                <a:effectLst/>
                <a:latin typeface="Calibri" panose="020F0502020204030204" pitchFamily="34" charset="0"/>
                <a:ea typeface="Calibri" panose="020F0502020204030204" pitchFamily="34" charset="0"/>
              </a:rPr>
              <a:t> vista; A </a:t>
            </a:r>
            <a:r>
              <a:rPr lang="en-US" sz="3600" dirty="0" err="1">
                <a:effectLst/>
                <a:latin typeface="Calibri" panose="020F0502020204030204" pitchFamily="34" charset="0"/>
                <a:ea typeface="Calibri" panose="020F0502020204030204" pitchFamily="34" charset="0"/>
              </a:rPr>
              <a:t>todos</a:t>
            </a:r>
            <a:r>
              <a:rPr lang="en-US" sz="3600" dirty="0">
                <a:effectLst/>
                <a:latin typeface="Calibri" panose="020F0502020204030204" pitchFamily="34" charset="0"/>
                <a:ea typeface="Calibri" panose="020F0502020204030204" pitchFamily="34" charset="0"/>
              </a:rPr>
              <a:t> sus </a:t>
            </a:r>
            <a:r>
              <a:rPr lang="en-US" sz="3600" dirty="0" err="1">
                <a:effectLst/>
                <a:latin typeface="Calibri" panose="020F0502020204030204" pitchFamily="34" charset="0"/>
                <a:ea typeface="Calibri" panose="020F0502020204030204" pitchFamily="34" charset="0"/>
              </a:rPr>
              <a:t>adversarios</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desprecia</a:t>
            </a:r>
            <a:r>
              <a:rPr lang="en-US" sz="3600" dirty="0">
                <a:effectLst/>
                <a:latin typeface="Calibri" panose="020F0502020204030204" pitchFamily="34" charset="0"/>
                <a:ea typeface="Calibri" panose="020F0502020204030204" pitchFamily="34" charset="0"/>
              </a:rPr>
              <a:t>. Sal 10:6  Dice </a:t>
            </a:r>
            <a:r>
              <a:rPr lang="en-US" sz="3600" dirty="0" err="1">
                <a:effectLst/>
                <a:latin typeface="Calibri" panose="020F0502020204030204" pitchFamily="34" charset="0"/>
                <a:ea typeface="Calibri" panose="020F0502020204030204" pitchFamily="34" charset="0"/>
              </a:rPr>
              <a:t>en</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su</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coraz</a:t>
            </a:r>
            <a:r>
              <a:rPr lang="en-US" sz="3600" dirty="0" err="1">
                <a:effectLst/>
                <a:latin typeface="Calibri" panose="020F0502020204030204" pitchFamily="34" charset="0"/>
                <a:ea typeface="Times New Roman" panose="02020603050405020304" pitchFamily="18" charset="0"/>
              </a:rPr>
              <a:t>ón</a:t>
            </a:r>
            <a:r>
              <a:rPr lang="en-US" sz="3600" dirty="0">
                <a:effectLst/>
                <a:latin typeface="Calibri" panose="020F0502020204030204" pitchFamily="34" charset="0"/>
                <a:ea typeface="Times New Roman" panose="02020603050405020304" pitchFamily="18" charset="0"/>
              </a:rPr>
              <a:t>: No </a:t>
            </a:r>
            <a:r>
              <a:rPr lang="en-US" sz="3600" dirty="0" err="1">
                <a:effectLst/>
                <a:latin typeface="Calibri" panose="020F0502020204030204" pitchFamily="34" charset="0"/>
                <a:ea typeface="Times New Roman" panose="02020603050405020304" pitchFamily="18" charset="0"/>
              </a:rPr>
              <a:t>seré</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movido</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jamás</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Nunca</a:t>
            </a:r>
            <a:r>
              <a:rPr lang="en-US" sz="3600" dirty="0">
                <a:effectLst/>
                <a:latin typeface="Calibri" panose="020F0502020204030204" pitchFamily="34" charset="0"/>
                <a:ea typeface="Times New Roman" panose="02020603050405020304" pitchFamily="18" charset="0"/>
              </a:rPr>
              <a:t> me </a:t>
            </a:r>
            <a:r>
              <a:rPr lang="en-US" sz="3600" dirty="0" err="1">
                <a:effectLst/>
                <a:latin typeface="Calibri" panose="020F0502020204030204" pitchFamily="34" charset="0"/>
                <a:ea typeface="Times New Roman" panose="02020603050405020304" pitchFamily="18" charset="0"/>
              </a:rPr>
              <a:t>alcanzará</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el</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infortunio</a:t>
            </a:r>
            <a:r>
              <a:rPr lang="en-US" sz="3600" dirty="0">
                <a:effectLst/>
                <a:latin typeface="Calibri" panose="020F0502020204030204" pitchFamily="34" charset="0"/>
                <a:ea typeface="Times New Roman" panose="02020603050405020304" pitchFamily="18" charset="0"/>
              </a:rPr>
              <a:t>. </a:t>
            </a:r>
            <a:r>
              <a:rPr lang="en-US" sz="3600" dirty="0">
                <a:effectLst/>
                <a:latin typeface="Calibri" panose="020F0502020204030204" pitchFamily="34" charset="0"/>
                <a:ea typeface="Calibri" panose="020F0502020204030204" pitchFamily="34" charset="0"/>
              </a:rPr>
              <a:t>Sal 10:7  </a:t>
            </a:r>
            <a:r>
              <a:rPr lang="en-US" sz="3600" dirty="0" err="1">
                <a:effectLst/>
                <a:latin typeface="Calibri" panose="020F0502020204030204" pitchFamily="34" charset="0"/>
                <a:ea typeface="Calibri" panose="020F0502020204030204" pitchFamily="34" charset="0"/>
              </a:rPr>
              <a:t>Llena</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est</a:t>
            </a:r>
            <a:r>
              <a:rPr lang="en-US" sz="3600" dirty="0" err="1">
                <a:effectLst/>
                <a:latin typeface="Calibri" panose="020F0502020204030204" pitchFamily="34" charset="0"/>
                <a:ea typeface="Times New Roman" panose="02020603050405020304" pitchFamily="18" charset="0"/>
              </a:rPr>
              <a:t>á</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su</a:t>
            </a:r>
            <a:r>
              <a:rPr lang="en-US" sz="3600" dirty="0">
                <a:effectLst/>
                <a:latin typeface="Calibri" panose="020F0502020204030204" pitchFamily="34" charset="0"/>
                <a:ea typeface="Times New Roman" panose="02020603050405020304" pitchFamily="18" charset="0"/>
              </a:rPr>
              <a:t> boca de </a:t>
            </a:r>
            <a:r>
              <a:rPr lang="en-US" sz="3600" dirty="0" err="1">
                <a:effectLst/>
                <a:latin typeface="Calibri" panose="020F0502020204030204" pitchFamily="34" charset="0"/>
                <a:ea typeface="Times New Roman" panose="02020603050405020304" pitchFamily="18" charset="0"/>
              </a:rPr>
              <a:t>maldición</a:t>
            </a:r>
            <a:r>
              <a:rPr lang="en-US" sz="3600" dirty="0">
                <a:effectLst/>
                <a:latin typeface="Calibri" panose="020F0502020204030204" pitchFamily="34" charset="0"/>
                <a:ea typeface="Times New Roman" panose="02020603050405020304" pitchFamily="18" charset="0"/>
              </a:rPr>
              <a:t>, y de </a:t>
            </a:r>
            <a:r>
              <a:rPr lang="en-US" sz="3600" dirty="0" err="1">
                <a:effectLst/>
                <a:latin typeface="Calibri" panose="020F0502020204030204" pitchFamily="34" charset="0"/>
                <a:ea typeface="Times New Roman" panose="02020603050405020304" pitchFamily="18" charset="0"/>
              </a:rPr>
              <a:t>engaños</a:t>
            </a:r>
            <a:r>
              <a:rPr lang="en-US" sz="3600" dirty="0">
                <a:effectLst/>
                <a:latin typeface="Calibri" panose="020F0502020204030204" pitchFamily="34" charset="0"/>
                <a:ea typeface="Times New Roman" panose="02020603050405020304" pitchFamily="18" charset="0"/>
              </a:rPr>
              <a:t> y </a:t>
            </a:r>
            <a:r>
              <a:rPr lang="en-US" sz="3600" dirty="0" err="1">
                <a:effectLst/>
                <a:latin typeface="Calibri" panose="020F0502020204030204" pitchFamily="34" charset="0"/>
                <a:ea typeface="Times New Roman" panose="02020603050405020304" pitchFamily="18" charset="0"/>
              </a:rPr>
              <a:t>fraude</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Debajo</a:t>
            </a:r>
            <a:r>
              <a:rPr lang="en-US" sz="3600" dirty="0">
                <a:effectLst/>
                <a:latin typeface="Calibri" panose="020F0502020204030204" pitchFamily="34" charset="0"/>
                <a:ea typeface="Times New Roman" panose="02020603050405020304" pitchFamily="18" charset="0"/>
              </a:rPr>
              <a:t> de </a:t>
            </a:r>
            <a:r>
              <a:rPr lang="en-US" sz="3600" dirty="0" err="1">
                <a:effectLst/>
                <a:latin typeface="Calibri" panose="020F0502020204030204" pitchFamily="34" charset="0"/>
                <a:ea typeface="Times New Roman" panose="02020603050405020304" pitchFamily="18" charset="0"/>
              </a:rPr>
              <a:t>su</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lengua</a:t>
            </a:r>
            <a:r>
              <a:rPr lang="en-US" sz="3600" dirty="0">
                <a:effectLst/>
                <a:latin typeface="Calibri" panose="020F0502020204030204" pitchFamily="34" charset="0"/>
                <a:ea typeface="Times New Roman" panose="02020603050405020304" pitchFamily="18" charset="0"/>
              </a:rPr>
              <a:t> hay </a:t>
            </a:r>
            <a:r>
              <a:rPr lang="en-US" sz="3600" dirty="0" err="1">
                <a:effectLst/>
                <a:latin typeface="Calibri" panose="020F0502020204030204" pitchFamily="34" charset="0"/>
                <a:ea typeface="Times New Roman" panose="02020603050405020304" pitchFamily="18" charset="0"/>
              </a:rPr>
              <a:t>vejación</a:t>
            </a:r>
            <a:r>
              <a:rPr lang="en-US" sz="3600" dirty="0">
                <a:effectLst/>
                <a:latin typeface="Calibri" panose="020F0502020204030204" pitchFamily="34" charset="0"/>
                <a:ea typeface="Times New Roman" panose="02020603050405020304" pitchFamily="18" charset="0"/>
              </a:rPr>
              <a:t> y </a:t>
            </a:r>
            <a:r>
              <a:rPr lang="en-US" sz="3600" dirty="0" err="1">
                <a:effectLst/>
                <a:latin typeface="Calibri" panose="020F0502020204030204" pitchFamily="34" charset="0"/>
                <a:ea typeface="Times New Roman" panose="02020603050405020304" pitchFamily="18" charset="0"/>
              </a:rPr>
              <a:t>maldad</a:t>
            </a:r>
            <a:r>
              <a:rPr lang="en-US" sz="3600" dirty="0">
                <a:effectLst/>
                <a:latin typeface="Calibri" panose="020F0502020204030204" pitchFamily="34" charset="0"/>
                <a:ea typeface="Times New Roman" panose="02020603050405020304" pitchFamily="18" charset="0"/>
              </a:rPr>
              <a:t>. </a:t>
            </a:r>
            <a:r>
              <a:rPr lang="en-US" sz="3600" dirty="0">
                <a:effectLst/>
                <a:latin typeface="Calibri" panose="020F0502020204030204" pitchFamily="34" charset="0"/>
                <a:ea typeface="Calibri" panose="020F0502020204030204" pitchFamily="34" charset="0"/>
              </a:rPr>
              <a:t>Sal 10:8  Se </a:t>
            </a:r>
            <a:r>
              <a:rPr lang="en-US" sz="3600" dirty="0" err="1">
                <a:effectLst/>
                <a:latin typeface="Calibri" panose="020F0502020204030204" pitchFamily="34" charset="0"/>
                <a:ea typeface="Calibri" panose="020F0502020204030204" pitchFamily="34" charset="0"/>
              </a:rPr>
              <a:t>sienta</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en</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acecho</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cerca</a:t>
            </a:r>
            <a:r>
              <a:rPr lang="en-US" sz="3600" dirty="0">
                <a:effectLst/>
                <a:latin typeface="Calibri" panose="020F0502020204030204" pitchFamily="34" charset="0"/>
                <a:ea typeface="Calibri" panose="020F0502020204030204" pitchFamily="34" charset="0"/>
              </a:rPr>
              <a:t> de las aldeas; </a:t>
            </a:r>
            <a:r>
              <a:rPr lang="en-US" sz="3600" dirty="0" err="1">
                <a:effectLst/>
                <a:latin typeface="Calibri" panose="020F0502020204030204" pitchFamily="34" charset="0"/>
                <a:ea typeface="Calibri" panose="020F0502020204030204" pitchFamily="34" charset="0"/>
              </a:rPr>
              <a:t>En</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escondrijos</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mata</a:t>
            </a:r>
            <a:r>
              <a:rPr lang="en-US" sz="3600" dirty="0">
                <a:effectLst/>
                <a:latin typeface="Calibri" panose="020F0502020204030204" pitchFamily="34" charset="0"/>
                <a:ea typeface="Calibri" panose="020F0502020204030204" pitchFamily="34" charset="0"/>
              </a:rPr>
              <a:t> al </a:t>
            </a:r>
            <a:r>
              <a:rPr lang="en-US" sz="3600" dirty="0" err="1">
                <a:effectLst/>
                <a:latin typeface="Calibri" panose="020F0502020204030204" pitchFamily="34" charset="0"/>
                <a:ea typeface="Calibri" panose="020F0502020204030204" pitchFamily="34" charset="0"/>
              </a:rPr>
              <a:t>inocente</a:t>
            </a:r>
            <a:r>
              <a:rPr lang="en-US" sz="3600" dirty="0">
                <a:effectLst/>
                <a:latin typeface="Calibri" panose="020F0502020204030204" pitchFamily="34" charset="0"/>
                <a:ea typeface="Calibri" panose="020F0502020204030204" pitchFamily="34" charset="0"/>
              </a:rPr>
              <a:t>. Sus </a:t>
            </a:r>
            <a:r>
              <a:rPr lang="en-US" sz="3600" dirty="0" err="1">
                <a:effectLst/>
                <a:latin typeface="Calibri" panose="020F0502020204030204" pitchFamily="34" charset="0"/>
                <a:ea typeface="Calibri" panose="020F0502020204030204" pitchFamily="34" charset="0"/>
              </a:rPr>
              <a:t>ojos</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est</a:t>
            </a:r>
            <a:r>
              <a:rPr lang="en-US" sz="3600" dirty="0" err="1">
                <a:effectLst/>
                <a:latin typeface="Calibri" panose="020F0502020204030204" pitchFamily="34" charset="0"/>
                <a:ea typeface="Times New Roman" panose="02020603050405020304" pitchFamily="18" charset="0"/>
              </a:rPr>
              <a:t>án</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acechando</a:t>
            </a:r>
            <a:r>
              <a:rPr lang="en-US" sz="3600" dirty="0">
                <a:effectLst/>
                <a:latin typeface="Calibri" panose="020F0502020204030204" pitchFamily="34" charset="0"/>
                <a:ea typeface="Times New Roman" panose="02020603050405020304" pitchFamily="18" charset="0"/>
              </a:rPr>
              <a:t> al </a:t>
            </a:r>
            <a:r>
              <a:rPr lang="en-US" sz="3600" dirty="0" err="1">
                <a:effectLst/>
                <a:latin typeface="Calibri" panose="020F0502020204030204" pitchFamily="34" charset="0"/>
                <a:ea typeface="Times New Roman" panose="02020603050405020304" pitchFamily="18" charset="0"/>
              </a:rPr>
              <a:t>desvalido</a:t>
            </a:r>
            <a:r>
              <a:rPr lang="en-US" sz="3600" dirty="0">
                <a:effectLst/>
                <a:latin typeface="Calibri" panose="020F0502020204030204" pitchFamily="34" charset="0"/>
                <a:ea typeface="Times New Roman" panose="02020603050405020304" pitchFamily="18" charset="0"/>
              </a:rPr>
              <a:t>; </a:t>
            </a:r>
            <a:r>
              <a:rPr lang="en-US" sz="3600" dirty="0">
                <a:effectLst/>
                <a:latin typeface="Calibri" panose="020F0502020204030204" pitchFamily="34" charset="0"/>
                <a:ea typeface="Calibri" panose="020F0502020204030204" pitchFamily="34" charset="0"/>
              </a:rPr>
              <a:t>Sal 10:9  </a:t>
            </a:r>
            <a:r>
              <a:rPr lang="en-US" sz="3600" dirty="0" err="1">
                <a:effectLst/>
                <a:latin typeface="Calibri" panose="020F0502020204030204" pitchFamily="34" charset="0"/>
                <a:ea typeface="Calibri" panose="020F0502020204030204" pitchFamily="34" charset="0"/>
              </a:rPr>
              <a:t>Acecha</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en</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oculto</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como</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el</a:t>
            </a:r>
            <a:r>
              <a:rPr lang="en-US" sz="3600" dirty="0">
                <a:effectLst/>
                <a:latin typeface="Calibri" panose="020F0502020204030204" pitchFamily="34" charset="0"/>
                <a:ea typeface="Calibri" panose="020F0502020204030204" pitchFamily="34" charset="0"/>
              </a:rPr>
              <a:t> </a:t>
            </a:r>
            <a:r>
              <a:rPr lang="en-US" sz="3600" dirty="0" err="1">
                <a:effectLst/>
                <a:latin typeface="Calibri" panose="020F0502020204030204" pitchFamily="34" charset="0"/>
                <a:ea typeface="Calibri" panose="020F0502020204030204" pitchFamily="34" charset="0"/>
              </a:rPr>
              <a:t>le</a:t>
            </a:r>
            <a:r>
              <a:rPr lang="en-US" sz="3600" dirty="0" err="1">
                <a:effectLst/>
                <a:latin typeface="Calibri" panose="020F0502020204030204" pitchFamily="34" charset="0"/>
                <a:ea typeface="Times New Roman" panose="02020603050405020304" pitchFamily="18" charset="0"/>
              </a:rPr>
              <a:t>ón</a:t>
            </a:r>
            <a:r>
              <a:rPr lang="en-US" sz="3600" dirty="0">
                <a:effectLst/>
                <a:latin typeface="Calibri" panose="020F0502020204030204" pitchFamily="34" charset="0"/>
                <a:ea typeface="Times New Roman" panose="02020603050405020304" pitchFamily="18" charset="0"/>
              </a:rPr>
              <a:t> </a:t>
            </a:r>
            <a:r>
              <a:rPr lang="en-US" sz="3600" dirty="0" err="1">
                <a:effectLst/>
                <a:latin typeface="Calibri" panose="020F0502020204030204" pitchFamily="34" charset="0"/>
                <a:ea typeface="Times New Roman" panose="02020603050405020304" pitchFamily="18" charset="0"/>
              </a:rPr>
              <a:t>desde</a:t>
            </a:r>
            <a:r>
              <a:rPr lang="en-US" sz="3600" dirty="0">
                <a:effectLst/>
                <a:latin typeface="Calibri" panose="020F0502020204030204" pitchFamily="34" charset="0"/>
                <a:ea typeface="Times New Roman" panose="02020603050405020304" pitchFamily="18" charset="0"/>
              </a:rPr>
              <a:t> </a:t>
            </a:r>
            <a:r>
              <a:rPr lang="en-US" sz="3600" dirty="0" err="1">
                <a:solidFill>
                  <a:srgbClr val="292F33"/>
                </a:solidFill>
                <a:effectLst/>
                <a:latin typeface="Calibri" panose="020F0502020204030204" pitchFamily="34" charset="0"/>
                <a:ea typeface="Times New Roman" panose="02020603050405020304" pitchFamily="18" charset="0"/>
              </a:rPr>
              <a:t>su</a:t>
            </a:r>
            <a:r>
              <a:rPr lang="en-US" sz="3600" dirty="0">
                <a:solidFill>
                  <a:srgbClr val="292F33"/>
                </a:solidFill>
                <a:effectLst/>
                <a:latin typeface="Calibri" panose="020F0502020204030204" pitchFamily="34" charset="0"/>
                <a:ea typeface="Times New Roman" panose="02020603050405020304" pitchFamily="18" charset="0"/>
              </a:rPr>
              <a:t> </a:t>
            </a:r>
            <a:r>
              <a:rPr lang="en-US" sz="3600" dirty="0" err="1">
                <a:solidFill>
                  <a:srgbClr val="292F33"/>
                </a:solidFill>
                <a:effectLst/>
                <a:latin typeface="Calibri" panose="020F0502020204030204" pitchFamily="34" charset="0"/>
                <a:ea typeface="Times New Roman" panose="02020603050405020304" pitchFamily="18" charset="0"/>
              </a:rPr>
              <a:t>cueva</a:t>
            </a:r>
            <a:r>
              <a:rPr lang="en-US" sz="3600" dirty="0">
                <a:solidFill>
                  <a:srgbClr val="292F33"/>
                </a:solidFill>
                <a:effectLst/>
                <a:latin typeface="Calibri" panose="020F0502020204030204" pitchFamily="34" charset="0"/>
                <a:ea typeface="Times New Roman" panose="02020603050405020304" pitchFamily="18" charset="0"/>
              </a:rPr>
              <a:t>;</a:t>
            </a:r>
            <a:endParaRPr lang="es-NI" sz="3600" dirty="0">
              <a:effectLst/>
              <a:latin typeface="Arial" panose="020B0604020202020204" pitchFamily="34" charset="0"/>
              <a:ea typeface="Calibri" panose="020F0502020204030204" pitchFamily="34" charset="0"/>
            </a:endParaRPr>
          </a:p>
          <a:p>
            <a:endParaRPr lang="es-NI" dirty="0"/>
          </a:p>
        </p:txBody>
      </p:sp>
    </p:spTree>
    <p:extLst>
      <p:ext uri="{BB962C8B-B14F-4D97-AF65-F5344CB8AC3E}">
        <p14:creationId xmlns:p14="http://schemas.microsoft.com/office/powerpoint/2010/main" val="6727062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B1641F1-743A-4132-A1D9-99C14241A109}"/>
              </a:ext>
            </a:extLst>
          </p:cNvPr>
          <p:cNvSpPr>
            <a:spLocks noGrp="1"/>
          </p:cNvSpPr>
          <p:nvPr>
            <p:ph idx="1"/>
          </p:nvPr>
        </p:nvSpPr>
        <p:spPr>
          <a:xfrm>
            <a:off x="0" y="0"/>
            <a:ext cx="12192000" cy="6858000"/>
          </a:xfrm>
          <a:solidFill>
            <a:schemeClr val="accent1">
              <a:lumMod val="40000"/>
              <a:lumOff val="60000"/>
            </a:schemeClr>
          </a:solidFill>
        </p:spPr>
        <p:txBody>
          <a:bodyPr>
            <a:normAutofit fontScale="92500" lnSpcReduction="10000"/>
          </a:bodyPr>
          <a:lstStyle/>
          <a:p>
            <a:pPr algn="just"/>
            <a:r>
              <a:rPr lang="x-none" sz="3600" dirty="0">
                <a:effectLst/>
                <a:latin typeface="Arial" panose="020B0604020202020204" pitchFamily="34" charset="0"/>
                <a:ea typeface="Calibri" panose="020F0502020204030204" pitchFamily="34" charset="0"/>
              </a:rPr>
              <a:t>El salmista ahora describe a estas personas malvadas, lo que hacen y por qué lo hacen. Da cuatro afirmaciones que expresan lo que creen, porque lo que creen determina cómo se comportan.</a:t>
            </a:r>
            <a:endParaRPr lang="es-ES" sz="3600" dirty="0">
              <a:effectLst/>
              <a:latin typeface="Arial" panose="020B0604020202020204" pitchFamily="34" charset="0"/>
              <a:ea typeface="Calibri" panose="020F0502020204030204" pitchFamily="34" charset="0"/>
            </a:endParaRPr>
          </a:p>
          <a:p>
            <a:pPr algn="just"/>
            <a:r>
              <a:rPr lang="x-none" sz="3600" dirty="0">
                <a:effectLst/>
                <a:latin typeface="Arial" panose="020B0604020202020204" pitchFamily="34" charset="0"/>
                <a:ea typeface="Calibri" panose="020F0502020204030204" pitchFamily="34" charset="0"/>
              </a:rPr>
              <a:t> </a:t>
            </a:r>
            <a:r>
              <a:rPr lang="x-none" sz="3600" b="1" dirty="0">
                <a:effectLst/>
                <a:latin typeface="Arial" panose="020B0604020202020204" pitchFamily="34" charset="0"/>
                <a:ea typeface="Calibri" panose="020F0502020204030204" pitchFamily="34" charset="0"/>
              </a:rPr>
              <a:t>(1) "No hay Dios"</a:t>
            </a:r>
            <a:r>
              <a:rPr lang="x-none" sz="3600" dirty="0">
                <a:effectLst/>
                <a:latin typeface="Arial" panose="020B0604020202020204" pitchFamily="34" charset="0"/>
                <a:ea typeface="Calibri" panose="020F0502020204030204" pitchFamily="34" charset="0"/>
              </a:rPr>
              <a:t> (vv. 2-4, ver v. 4 ). Creer esta mentira libera a los malvados para hacer lo que quieran, porque se convierten en su propio dios. "Serás como Dios" (Génesis 3:5; 6:5). </a:t>
            </a:r>
            <a:endParaRPr lang="es-ES" sz="3600" dirty="0">
              <a:effectLst/>
              <a:latin typeface="Arial" panose="020B0604020202020204" pitchFamily="34" charset="0"/>
              <a:ea typeface="Calibri" panose="020F0502020204030204" pitchFamily="34" charset="0"/>
            </a:endParaRPr>
          </a:p>
          <a:p>
            <a:pPr algn="just"/>
            <a:r>
              <a:rPr lang="x-none" sz="3600" dirty="0">
                <a:effectLst/>
                <a:latin typeface="Arial" panose="020B0604020202020204" pitchFamily="34" charset="0"/>
                <a:ea typeface="Calibri" panose="020F0502020204030204" pitchFamily="34" charset="0"/>
              </a:rPr>
              <a:t>Los malvados conspiran astutamente contra los justos y los persiguen ardientemente hasta que consiguen lo que quieren. </a:t>
            </a:r>
            <a:endParaRPr lang="es-ES" sz="3600" dirty="0">
              <a:effectLst/>
              <a:latin typeface="Arial" panose="020B0604020202020204" pitchFamily="34" charset="0"/>
              <a:ea typeface="Calibri" panose="020F0502020204030204" pitchFamily="34" charset="0"/>
            </a:endParaRPr>
          </a:p>
          <a:p>
            <a:pPr algn="just"/>
            <a:r>
              <a:rPr lang="x-none" sz="3600" dirty="0">
                <a:effectLst/>
                <a:latin typeface="Arial" panose="020B0604020202020204" pitchFamily="34" charset="0"/>
                <a:ea typeface="Calibri" panose="020F0502020204030204" pitchFamily="34" charset="0"/>
              </a:rPr>
              <a:t>Estos obreros malvados viven para complacerse a sí mismos y cumplir sus deseos egoístas y luego se jactan de sus pecados (Fil. 3:18-21)! Ellos </a:t>
            </a:r>
            <a:r>
              <a:rPr lang="es-ES" sz="3600" dirty="0">
                <a:effectLst/>
                <a:latin typeface="Arial" panose="020B0604020202020204" pitchFamily="34" charset="0"/>
                <a:ea typeface="Calibri" panose="020F0502020204030204" pitchFamily="34" charset="0"/>
              </a:rPr>
              <a:t>desprecian </a:t>
            </a:r>
            <a:r>
              <a:rPr lang="x-none" sz="3600" dirty="0">
                <a:effectLst/>
                <a:latin typeface="Arial" panose="020B0604020202020204" pitchFamily="34" charset="0"/>
                <a:ea typeface="Calibri" panose="020F0502020204030204" pitchFamily="34" charset="0"/>
              </a:rPr>
              <a:t> al Señor (vv. 3, 13) y "levantan la nariz" cuando alguien los desafía. </a:t>
            </a:r>
            <a:endParaRPr lang="es-ES" sz="3600" dirty="0">
              <a:effectLst/>
              <a:latin typeface="Arial" panose="020B0604020202020204" pitchFamily="34" charset="0"/>
              <a:ea typeface="Calibri" panose="020F0502020204030204" pitchFamily="34" charset="0"/>
            </a:endParaRPr>
          </a:p>
          <a:p>
            <a:pPr algn="just"/>
            <a:r>
              <a:rPr lang="x-none" sz="3600" dirty="0">
                <a:effectLst/>
                <a:latin typeface="Arial" panose="020B0604020202020204" pitchFamily="34" charset="0"/>
                <a:ea typeface="Calibri" panose="020F0502020204030204" pitchFamily="34" charset="0"/>
              </a:rPr>
              <a:t>(</a:t>
            </a:r>
            <a:r>
              <a:rPr lang="x-none" sz="3600" b="1" dirty="0">
                <a:effectLst/>
                <a:latin typeface="Arial" panose="020B0604020202020204" pitchFamily="34" charset="0"/>
                <a:ea typeface="Calibri" panose="020F0502020204030204" pitchFamily="34" charset="0"/>
              </a:rPr>
              <a:t>2)</a:t>
            </a:r>
            <a:r>
              <a:rPr lang="x-none" sz="3600" dirty="0">
                <a:effectLst/>
                <a:latin typeface="Arial" panose="020B0604020202020204" pitchFamily="34" charset="0"/>
                <a:ea typeface="Calibri" panose="020F0502020204030204" pitchFamily="34" charset="0"/>
              </a:rPr>
              <a:t> </a:t>
            </a:r>
            <a:r>
              <a:rPr lang="x-none" sz="3600" b="1" dirty="0">
                <a:effectLst/>
                <a:latin typeface="Arial" panose="020B0604020202020204" pitchFamily="34" charset="0"/>
                <a:ea typeface="Calibri" panose="020F0502020204030204" pitchFamily="34" charset="0"/>
              </a:rPr>
              <a:t>"No me moveré"</a:t>
            </a:r>
            <a:r>
              <a:rPr lang="x-none" sz="3600" dirty="0">
                <a:effectLst/>
                <a:latin typeface="Arial" panose="020B0604020202020204" pitchFamily="34" charset="0"/>
                <a:ea typeface="Calibri" panose="020F0502020204030204" pitchFamily="34" charset="0"/>
              </a:rPr>
              <a:t> (vv. 5-7).</a:t>
            </a:r>
            <a:endParaRPr lang="es-NI" sz="3600" dirty="0">
              <a:effectLst/>
              <a:latin typeface="Arial" panose="020B0604020202020204" pitchFamily="34" charset="0"/>
              <a:ea typeface="Calibri" panose="020F0502020204030204" pitchFamily="34" charset="0"/>
            </a:endParaRPr>
          </a:p>
          <a:p>
            <a:endParaRPr lang="es-NI" dirty="0"/>
          </a:p>
        </p:txBody>
      </p:sp>
    </p:spTree>
    <p:extLst>
      <p:ext uri="{BB962C8B-B14F-4D97-AF65-F5344CB8AC3E}">
        <p14:creationId xmlns:p14="http://schemas.microsoft.com/office/powerpoint/2010/main" val="4779702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56C57CE-3064-4B7D-8B44-58ADACA84F32}"/>
              </a:ext>
            </a:extLst>
          </p:cNvPr>
          <p:cNvSpPr>
            <a:spLocks noGrp="1"/>
          </p:cNvSpPr>
          <p:nvPr>
            <p:ph idx="1"/>
          </p:nvPr>
        </p:nvSpPr>
        <p:spPr>
          <a:xfrm>
            <a:off x="0" y="0"/>
            <a:ext cx="12192000" cy="6858000"/>
          </a:xfrm>
          <a:solidFill>
            <a:schemeClr val="accent1">
              <a:lumMod val="40000"/>
              <a:lumOff val="60000"/>
            </a:schemeClr>
          </a:solidFill>
        </p:spPr>
        <p:txBody>
          <a:bodyPr/>
          <a:lstStyle/>
          <a:p>
            <a:pPr marL="342900" lvl="0" indent="-342900" algn="just">
              <a:spcAft>
                <a:spcPts val="300"/>
              </a:spcAft>
              <a:buSzPts val="1200"/>
              <a:buFont typeface="+mj-lt"/>
              <a:buAutoNum type="alphaUcPeriod"/>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x-none" sz="3200" dirty="0">
                <a:effectLst/>
                <a:latin typeface="Arial" panose="020B0604020202020204" pitchFamily="34" charset="0"/>
                <a:ea typeface="Calibri" panose="020F0502020204030204" pitchFamily="34" charset="0"/>
              </a:rPr>
              <a:t>Esta actitud </a:t>
            </a:r>
            <a:r>
              <a:rPr lang="x-none" sz="3200" b="1" dirty="0">
                <a:effectLst/>
                <a:latin typeface="Arial" panose="020B0604020202020204" pitchFamily="34" charset="0"/>
                <a:ea typeface="Calibri" panose="020F0502020204030204" pitchFamily="34" charset="0"/>
              </a:rPr>
              <a:t>arrogante</a:t>
            </a:r>
            <a:r>
              <a:rPr lang="x-none" sz="3200" dirty="0">
                <a:effectLst/>
                <a:latin typeface="Arial" panose="020B0604020202020204" pitchFamily="34" charset="0"/>
                <a:ea typeface="Calibri" panose="020F0502020204030204" pitchFamily="34" charset="0"/>
              </a:rPr>
              <a:t> viene de una ignorancia de las leyes de Dios, porque la gente no convertida no tiene entendimiento de la Palabra de Dios ni de los caminos de Dios (1 Co. 2:10-16).</a:t>
            </a:r>
            <a:endParaRPr lang="es-NI" sz="3200" dirty="0">
              <a:effectLst/>
              <a:latin typeface="Arial" panose="020B0604020202020204" pitchFamily="34" charset="0"/>
              <a:ea typeface="Calibri" panose="020F0502020204030204" pitchFamily="34" charset="0"/>
            </a:endParaRPr>
          </a:p>
          <a:p>
            <a:pPr marL="342900" lvl="0" indent="-342900" algn="just">
              <a:spcAft>
                <a:spcPts val="300"/>
              </a:spcAft>
              <a:buSzPts val="1200"/>
              <a:buFont typeface="+mj-lt"/>
              <a:buAutoNum type="alphaUcPeriod"/>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x-none" sz="3200" dirty="0">
                <a:effectLst/>
                <a:latin typeface="Arial" panose="020B0604020202020204" pitchFamily="34" charset="0"/>
                <a:ea typeface="Calibri" panose="020F0502020204030204" pitchFamily="34" charset="0"/>
              </a:rPr>
              <a:t>Debido a que Dios está sufriendo mucho, ellos piensan que se están saliendo con la suya con sus pecados (Ecl. 8:11).</a:t>
            </a:r>
            <a:endParaRPr lang="es-NI" sz="3200" dirty="0">
              <a:effectLst/>
              <a:latin typeface="Arial" panose="020B0604020202020204" pitchFamily="34" charset="0"/>
              <a:ea typeface="Calibri" panose="020F0502020204030204" pitchFamily="34" charset="0"/>
            </a:endParaRPr>
          </a:p>
          <a:p>
            <a:pPr marL="342900" lvl="0" indent="-342900" algn="just">
              <a:spcAft>
                <a:spcPts val="300"/>
              </a:spcAft>
              <a:buSzPts val="1200"/>
              <a:buFont typeface="+mj-lt"/>
              <a:buAutoNum type="alphaUcPeriod"/>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x-none" sz="3200" b="1" dirty="0">
                <a:effectLst/>
                <a:latin typeface="Arial" panose="020B0604020202020204" pitchFamily="34" charset="0"/>
                <a:ea typeface="Calibri" panose="020F0502020204030204" pitchFamily="34" charset="0"/>
              </a:rPr>
              <a:t>(3) "Dios no me ve"</a:t>
            </a:r>
            <a:r>
              <a:rPr lang="x-none" sz="3200" dirty="0">
                <a:effectLst/>
                <a:latin typeface="Arial" panose="020B0604020202020204" pitchFamily="34" charset="0"/>
                <a:ea typeface="Calibri" panose="020F0502020204030204" pitchFamily="34" charset="0"/>
              </a:rPr>
              <a:t> (vv. 8-11). Como leones feroces, los malvados se esconden y buscan oportunidades para atacar a la presa indefensa, y como los cazadores o pescadores, atrapan a sus presas en sus redes. </a:t>
            </a:r>
            <a:endParaRPr lang="es-ES" sz="3200" dirty="0">
              <a:effectLst/>
              <a:latin typeface="Arial" panose="020B0604020202020204" pitchFamily="34" charset="0"/>
              <a:ea typeface="Calibri" panose="020F0502020204030204" pitchFamily="34" charset="0"/>
            </a:endParaRPr>
          </a:p>
          <a:p>
            <a:pPr marL="342900" lvl="0" indent="-342900" algn="just">
              <a:spcAft>
                <a:spcPts val="300"/>
              </a:spcAft>
              <a:buSzPts val="1200"/>
              <a:buFont typeface="+mj-lt"/>
              <a:buAutoNum type="alphaUcPeriod"/>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x-none" sz="3200" dirty="0">
                <a:effectLst/>
                <a:latin typeface="Arial" panose="020B0604020202020204" pitchFamily="34" charset="0"/>
                <a:ea typeface="Calibri" panose="020F0502020204030204" pitchFamily="34" charset="0"/>
              </a:rPr>
              <a:t>Están seguros de que la ley no los alcanzará o que el Señor se dará cuenta de lo que hacen. El león se usa a menudo como una imagen de pecadores despiadados que atacan a otros (17:12; </a:t>
            </a:r>
            <a:r>
              <a:rPr lang="x-none" sz="3200" dirty="0">
                <a:effectLst/>
                <a:latin typeface="Calibri" panose="020F0502020204030204" pitchFamily="34" charset="0"/>
                <a:ea typeface="Calibri" panose="020F0502020204030204" pitchFamily="34" charset="0"/>
              </a:rPr>
              <a:t>37:32</a:t>
            </a:r>
            <a:r>
              <a:rPr lang="x-none" sz="3200" i="1" dirty="0">
                <a:effectLst/>
                <a:latin typeface="Calibri" panose="020F0502020204030204" pitchFamily="34" charset="0"/>
                <a:ea typeface="Calibri" panose="020F0502020204030204" pitchFamily="34" charset="0"/>
              </a:rPr>
              <a:t> Acecha el impío al justo</a:t>
            </a:r>
            <a:r>
              <a:rPr lang="x-none" sz="3200" i="1" dirty="0">
                <a:effectLst/>
                <a:latin typeface="Georgia" panose="02040502050405020303" pitchFamily="18" charset="0"/>
                <a:ea typeface="Calibri" panose="020F0502020204030204" pitchFamily="34" charset="0"/>
              </a:rPr>
              <a:t>,</a:t>
            </a:r>
            <a:r>
              <a:rPr lang="x-none" sz="3200" i="1" dirty="0">
                <a:effectLst/>
                <a:latin typeface="Calibri" panose="020F0502020204030204" pitchFamily="34" charset="0"/>
                <a:ea typeface="Calibri" panose="020F0502020204030204" pitchFamily="34" charset="0"/>
              </a:rPr>
              <a:t>Y procura matarlo</a:t>
            </a:r>
            <a:r>
              <a:rPr lang="x-none" sz="3200" i="1" dirty="0">
                <a:effectLst/>
                <a:latin typeface="Georgia" panose="02040502050405020303" pitchFamily="18" charset="0"/>
                <a:ea typeface="Calibri" panose="020F0502020204030204" pitchFamily="34" charset="0"/>
              </a:rPr>
              <a:t>.</a:t>
            </a:r>
            <a:r>
              <a:rPr lang="x-none" sz="3200" dirty="0">
                <a:effectLst/>
                <a:latin typeface="Arial" panose="020B0604020202020204" pitchFamily="34" charset="0"/>
                <a:ea typeface="Calibri" panose="020F0502020204030204" pitchFamily="34" charset="0"/>
              </a:rPr>
              <a:t>; </a:t>
            </a:r>
            <a:r>
              <a:rPr lang="es-ES" sz="3200" dirty="0">
                <a:effectLst/>
                <a:latin typeface="Arial" panose="020B0604020202020204" pitchFamily="34" charset="0"/>
                <a:ea typeface="Calibri" panose="020F0502020204030204" pitchFamily="34" charset="0"/>
              </a:rPr>
              <a:t>Salmos </a:t>
            </a:r>
            <a:r>
              <a:rPr lang="x-none" sz="3200" dirty="0">
                <a:effectLst/>
                <a:latin typeface="Arial" panose="020B0604020202020204" pitchFamily="34" charset="0"/>
                <a:ea typeface="Calibri" panose="020F0502020204030204" pitchFamily="34" charset="0"/>
              </a:rPr>
              <a:t>56:6; 59:3; 64:4)</a:t>
            </a:r>
            <a:endParaRPr lang="es-NI" sz="3200" dirty="0">
              <a:effectLst/>
              <a:latin typeface="Arial" panose="020B0604020202020204" pitchFamily="34" charset="0"/>
              <a:ea typeface="Calibri" panose="020F0502020204030204" pitchFamily="34" charset="0"/>
            </a:endParaRPr>
          </a:p>
          <a:p>
            <a:endParaRPr lang="es-NI" dirty="0"/>
          </a:p>
        </p:txBody>
      </p:sp>
    </p:spTree>
    <p:extLst>
      <p:ext uri="{BB962C8B-B14F-4D97-AF65-F5344CB8AC3E}">
        <p14:creationId xmlns:p14="http://schemas.microsoft.com/office/powerpoint/2010/main" val="24664972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10190C-DDBA-4290-9908-250CFC75FFE9}"/>
              </a:ext>
            </a:extLst>
          </p:cNvPr>
          <p:cNvSpPr>
            <a:spLocks noGrp="1"/>
          </p:cNvSpPr>
          <p:nvPr>
            <p:ph idx="1"/>
          </p:nvPr>
        </p:nvSpPr>
        <p:spPr>
          <a:xfrm>
            <a:off x="0" y="0"/>
            <a:ext cx="12192000" cy="6858000"/>
          </a:xfrm>
          <a:solidFill>
            <a:schemeClr val="accent1">
              <a:lumMod val="40000"/>
              <a:lumOff val="60000"/>
            </a:schemeClr>
          </a:solidFill>
        </p:spPr>
        <p:txBody>
          <a:bodyPr>
            <a:normAutofit lnSpcReduction="10000"/>
          </a:bodyPr>
          <a:lstStyle/>
          <a:p>
            <a:r>
              <a:rPr lang="es-ES" sz="2400" b="1" dirty="0">
                <a:effectLst/>
                <a:latin typeface="Calibri" panose="020F0502020204030204" pitchFamily="34" charset="0"/>
                <a:ea typeface="Calibri" panose="020F0502020204030204" pitchFamily="34" charset="0"/>
              </a:rPr>
              <a:t>II – EL IMPIO PIENSA QUE DIOS NO LO JUSGARA PORTODO CUANTO HACE .12-18 </a:t>
            </a:r>
            <a:endParaRPr lang="es-NI" sz="2400" dirty="0">
              <a:effectLst/>
              <a:latin typeface="Arial" panose="020B0604020202020204" pitchFamily="34" charset="0"/>
              <a:ea typeface="Calibri" panose="020F0502020204030204" pitchFamily="34" charset="0"/>
            </a:endParaRPr>
          </a:p>
          <a:p>
            <a:pPr marL="342900" lvl="0" indent="-342900">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La actitud impropia del impío hermanos es que ellos piensa que "Dios no me juzgará" (vv. 12-13). Los malvados se jactan de que Dios no investigará sus pecados ni los juzgará</a:t>
            </a:r>
          </a:p>
          <a:p>
            <a:pPr marL="342900" lvl="0" indent="-342900">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En este punto, el salmista clama a Dios pidiendo ayuda, y usa tres nombres diferentes para Dios: Jehová, el Dios del pacto, y El y </a:t>
            </a:r>
            <a:r>
              <a:rPr lang="es-NI" sz="3200" kern="100" dirty="0" err="1">
                <a:effectLst/>
                <a:latin typeface="Calibri" panose="020F0502020204030204" pitchFamily="34" charset="0"/>
                <a:ea typeface="Calibri" panose="020F0502020204030204" pitchFamily="34" charset="0"/>
                <a:cs typeface="Times New Roman" panose="02020603050405020304" pitchFamily="18" charset="0"/>
              </a:rPr>
              <a:t>Elohim</a:t>
            </a: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 el Dios del poder.</a:t>
            </a:r>
          </a:p>
          <a:p>
            <a:pPr marL="342900" lvl="0" indent="-342900">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pero Dios dice: "Estad seguros de que vuestro pecado os descubrirá" (Núm. 32:23).</a:t>
            </a:r>
          </a:p>
          <a:p>
            <a:pPr marL="342900" lvl="0" indent="-342900">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El Señor cumplirá las promesas de su pacto con su pueblo, y habrá un día de cuentas en que los pecadores serán juzgados por un Dios justo. "Levántate, oh Jehová" nos remite a Números 10:35 y a la marcha triunfante de Israel</a:t>
            </a:r>
          </a:p>
          <a:p>
            <a:endParaRPr lang="es-NI" dirty="0"/>
          </a:p>
        </p:txBody>
      </p:sp>
    </p:spTree>
    <p:extLst>
      <p:ext uri="{BB962C8B-B14F-4D97-AF65-F5344CB8AC3E}">
        <p14:creationId xmlns:p14="http://schemas.microsoft.com/office/powerpoint/2010/main" val="27982428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E4AEA2E-A45E-4CBF-9BE8-A3AC87D80F06}"/>
              </a:ext>
            </a:extLst>
          </p:cNvPr>
          <p:cNvSpPr>
            <a:spLocks noGrp="1"/>
          </p:cNvSpPr>
          <p:nvPr>
            <p:ph idx="1"/>
          </p:nvPr>
        </p:nvSpPr>
        <p:spPr>
          <a:xfrm>
            <a:off x="0" y="0"/>
            <a:ext cx="12192000" cy="6858000"/>
          </a:xfrm>
          <a:solidFill>
            <a:schemeClr val="accent1">
              <a:lumMod val="40000"/>
              <a:lumOff val="60000"/>
            </a:schemeClr>
          </a:solidFill>
        </p:spPr>
        <p:txBody>
          <a:bodyPr>
            <a:normAutofit fontScale="92500" lnSpcReduction="10000"/>
          </a:bodyPr>
          <a:lstStyle/>
          <a:p>
            <a:pPr marL="342900" lvl="0" indent="-342900" algn="just">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Confiar en Dios (vv. 14-18)</a:t>
            </a:r>
          </a:p>
          <a:p>
            <a:pPr marL="342900" lvl="0" indent="-342900" algn="just">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Cuando el salmo llega a su fin, el escritor expresa su plena confianza en que Dios está en su trono y que todo está bajo su control. El Señor puede que no nos explique por qué algunas personas parecen salirse con la suya con sus malas obras, pero nos asegura que Él juzgará a los pecadores y finalmente defenderá a los suyos.</a:t>
            </a:r>
          </a:p>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En este párrafo, el Señor responde a las cuatro declaraciones de los malvados que se citan en los versículos 2-13. </a:t>
            </a:r>
          </a:p>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(1) Dios ve lo que está pasando (v. 14). Esto responde a la afirmación en los versículos 8-11 de que el Señor no presta atención a lo que los malvados están haciendo. Aún más, Dios ve el problema (circunstancias externas) y el dolor (sentimientos internos) causados por los malvados mientras persiguen a los desamparados, y Él tomará el asunto en sus manos.</a:t>
            </a:r>
          </a:p>
          <a:p>
            <a:endParaRPr lang="es-NI" dirty="0"/>
          </a:p>
        </p:txBody>
      </p:sp>
    </p:spTree>
    <p:extLst>
      <p:ext uri="{BB962C8B-B14F-4D97-AF65-F5344CB8AC3E}">
        <p14:creationId xmlns:p14="http://schemas.microsoft.com/office/powerpoint/2010/main" val="12503048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9A9EC31-A81F-46D6-BE95-4047BC3CFC4C}"/>
              </a:ext>
            </a:extLst>
          </p:cNvPr>
          <p:cNvSpPr>
            <a:spLocks noGrp="1"/>
          </p:cNvSpPr>
          <p:nvPr>
            <p:ph idx="1"/>
          </p:nvPr>
        </p:nvSpPr>
        <p:spPr>
          <a:xfrm>
            <a:off x="1" y="0"/>
            <a:ext cx="12192000" cy="6857999"/>
          </a:xfrm>
          <a:solidFill>
            <a:schemeClr val="accent1">
              <a:lumMod val="40000"/>
              <a:lumOff val="60000"/>
            </a:schemeClr>
          </a:solidFill>
        </p:spPr>
        <p:txBody>
          <a:bodyPr>
            <a:normAutofit fontScale="92500" lnSpcReduction="10000"/>
          </a:bodyPr>
          <a:lstStyle/>
          <a:p>
            <a:pPr marL="342900" lvl="0" indent="-342900" algn="just">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El pobre y el necesitado pueden entregarse con seguridad en las manos del Señor (Salmos 55:22; 1 Pedro 5:7). </a:t>
            </a:r>
          </a:p>
          <a:p>
            <a:pPr marL="342900" lvl="0" indent="-342900" algn="just">
              <a:lnSpc>
                <a:spcPct val="107000"/>
              </a:lnSpc>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(2) Dios juzga el pecado (v. 15). Esto responde a la falsa afirmación de los versículos 12-13. El salmista ora para que el Señor investigue cuidadosamente la vida y las obras de cada pecador, hasta que toda mala acción sea expuesta y juzgada. Pero pide que los pecadores sean juzgados en esta vida y que se les quite su poder ("rompa el brazo").</a:t>
            </a:r>
          </a:p>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Esta oración no siempre es respondida. (Vea Apocalipsis 6:9-11.) (3) Dios es Rey (v. 16). </a:t>
            </a:r>
          </a:p>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Los malvados afirman que no hay Dios (vv. 1-4), pero la verdad es que Dios es y que Él gobierna sobre todos! (Ver 2:6; 5:2; 24:7-10; 29:10; 1 Sam. 8:6-7.) Después de su liberación de Egipto, los israelitas cantaron alabanzas a su Rey: "Jehová reinará por los siglos de los siglos" (Ex. 15:18</a:t>
            </a:r>
            <a:r>
              <a:rPr lang="es-NI"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s-NI" dirty="0"/>
          </a:p>
        </p:txBody>
      </p:sp>
    </p:spTree>
    <p:extLst>
      <p:ext uri="{BB962C8B-B14F-4D97-AF65-F5344CB8AC3E}">
        <p14:creationId xmlns:p14="http://schemas.microsoft.com/office/powerpoint/2010/main" val="8604954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F3FBA0C-B041-4BD4-8660-5DC74E97E99D}"/>
              </a:ext>
            </a:extLst>
          </p:cNvPr>
          <p:cNvSpPr>
            <a:spLocks noGrp="1"/>
          </p:cNvSpPr>
          <p:nvPr>
            <p:ph idx="1"/>
          </p:nvPr>
        </p:nvSpPr>
        <p:spPr>
          <a:xfrm>
            <a:off x="-1" y="0"/>
            <a:ext cx="12192001" cy="6858000"/>
          </a:xfrm>
          <a:solidFill>
            <a:schemeClr val="accent1">
              <a:lumMod val="40000"/>
              <a:lumOff val="60000"/>
            </a:schemeClr>
          </a:solidFill>
        </p:spPr>
        <p:txBody>
          <a:bodyPr>
            <a:normAutofit fontScale="85000" lnSpcReduction="10000"/>
          </a:bodyPr>
          <a:lstStyle/>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Dios defiende a su propio pueblo (vv. 17-18). </a:t>
            </a:r>
          </a:p>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Los malvados se jactan de que no serán movidos (vv. 5-7), pero Dios tiene otros planes para ellos. </a:t>
            </a:r>
          </a:p>
          <a:p>
            <a:pPr marL="342900" lvl="0" indent="-342900" algn="just">
              <a:lnSpc>
                <a:spcPct val="107000"/>
              </a:lnSpc>
              <a:spcAft>
                <a:spcPts val="800"/>
              </a:spcAft>
              <a:buSzPts val="1200"/>
              <a:buFont typeface="+mj-lt"/>
              <a:buAutoNum type="alphaUcPeriod"/>
            </a:pPr>
            <a:r>
              <a:rPr lang="es-NI" sz="3200" kern="100" dirty="0">
                <a:effectLst/>
                <a:latin typeface="Calibri" panose="020F0502020204030204" pitchFamily="34" charset="0"/>
                <a:ea typeface="Calibri" panose="020F0502020204030204" pitchFamily="34" charset="0"/>
                <a:cs typeface="Times New Roman" panose="02020603050405020304" pitchFamily="18" charset="0"/>
              </a:rPr>
              <a:t>Él escucha las oraciones de los perseguidos, ve su difícil situación, fortalece sus corazones para cualquier prueba que permita (Ro. 8:28), y eventualmente juzga a aquellos que abusan de ellos.</a:t>
            </a:r>
          </a:p>
          <a:p>
            <a:pPr marL="342900" marR="50800" lvl="0" indent="-342900" algn="just">
              <a:spcBef>
                <a:spcPts val="400"/>
              </a:spcBef>
              <a:spcAft>
                <a:spcPts val="400"/>
              </a:spcAft>
              <a:buSzPts val="1200"/>
              <a:buFont typeface="+mj-lt"/>
              <a:buAutoNum type="alphaUcPeriod"/>
            </a:pPr>
            <a:r>
              <a:rPr lang="x-none" sz="3200" dirty="0">
                <a:solidFill>
                  <a:srgbClr val="292F33"/>
                </a:solidFill>
                <a:effectLst/>
                <a:latin typeface="Calibri" panose="020F0502020204030204" pitchFamily="34" charset="0"/>
                <a:ea typeface="Calibri" panose="020F0502020204030204" pitchFamily="34" charset="0"/>
                <a:cs typeface="Verdana" panose="020B0604030504040204" pitchFamily="34" charset="0"/>
              </a:rPr>
              <a:t>Las personas de fe pueden depender del Dios del cielo, pero los "pueblos de la tierra" confiados en sí mismos y arrogantes no tienen futuro con el Señor. </a:t>
            </a:r>
            <a:endParaRPr lang="es-NI" sz="3200" dirty="0">
              <a:solidFill>
                <a:srgbClr val="292F33"/>
              </a:solidFill>
              <a:effectLst/>
              <a:latin typeface="Verdana" panose="020B0604030504040204" pitchFamily="34" charset="0"/>
              <a:ea typeface="Calibri" panose="020F0502020204030204" pitchFamily="34" charset="0"/>
              <a:cs typeface="Verdana" panose="020B0604030504040204" pitchFamily="34" charset="0"/>
            </a:endParaRPr>
          </a:p>
          <a:p>
            <a:pPr marL="342900" marR="50800" lvl="0" indent="-342900" algn="just">
              <a:spcBef>
                <a:spcPts val="400"/>
              </a:spcBef>
              <a:spcAft>
                <a:spcPts val="400"/>
              </a:spcAft>
              <a:buSzPts val="1200"/>
              <a:buFont typeface="+mj-lt"/>
              <a:buAutoNum type="alphaUcPeriod"/>
            </a:pPr>
            <a:r>
              <a:rPr lang="x-none" sz="3200" dirty="0">
                <a:solidFill>
                  <a:srgbClr val="292F33"/>
                </a:solidFill>
                <a:effectLst/>
                <a:latin typeface="Calibri" panose="020F0502020204030204" pitchFamily="34" charset="0"/>
                <a:ea typeface="Calibri" panose="020F0502020204030204" pitchFamily="34" charset="0"/>
                <a:cs typeface="Verdana" panose="020B0604030504040204" pitchFamily="34" charset="0"/>
              </a:rPr>
              <a:t>La vida sin el Señor es vacía y vana (</a:t>
            </a:r>
            <a:r>
              <a:rPr lang="es-ES" sz="3200" dirty="0">
                <a:solidFill>
                  <a:srgbClr val="292F33"/>
                </a:solidFill>
                <a:effectLst/>
                <a:latin typeface="Calibri" panose="020F0502020204030204" pitchFamily="34" charset="0"/>
                <a:ea typeface="Calibri" panose="020F0502020204030204" pitchFamily="34" charset="0"/>
                <a:cs typeface="Verdana" panose="020B0604030504040204" pitchFamily="34" charset="0"/>
              </a:rPr>
              <a:t>Salmos </a:t>
            </a:r>
            <a:r>
              <a:rPr lang="x-none" sz="3200" dirty="0">
                <a:solidFill>
                  <a:srgbClr val="292F33"/>
                </a:solidFill>
                <a:effectLst/>
                <a:latin typeface="Calibri" panose="020F0502020204030204" pitchFamily="34" charset="0"/>
                <a:ea typeface="Calibri" panose="020F0502020204030204" pitchFamily="34" charset="0"/>
                <a:cs typeface="Verdana" panose="020B0604030504040204" pitchFamily="34" charset="0"/>
              </a:rPr>
              <a:t>49:12-20; 62:9). </a:t>
            </a:r>
            <a:endParaRPr lang="es-NI" sz="3200" dirty="0">
              <a:solidFill>
                <a:srgbClr val="292F33"/>
              </a:solidFill>
              <a:effectLst/>
              <a:latin typeface="Verdana" panose="020B0604030504040204" pitchFamily="34" charset="0"/>
              <a:ea typeface="Calibri" panose="020F0502020204030204" pitchFamily="34" charset="0"/>
              <a:cs typeface="Verdana" panose="020B0604030504040204" pitchFamily="34" charset="0"/>
            </a:endParaRPr>
          </a:p>
          <a:p>
            <a:pPr algn="just"/>
            <a:r>
              <a:rPr lang="es-NI" sz="3200" dirty="0">
                <a:effectLst/>
                <a:latin typeface="Calibri" panose="020F0502020204030204" pitchFamily="34" charset="0"/>
                <a:ea typeface="Calibri" panose="020F0502020204030204" pitchFamily="34" charset="0"/>
              </a:rPr>
              <a:t>Los cristianos tienen su ciudadanía en el cielo (Fil. 3:20), y sus nombres están escritos en el cielo (Lucas 10:20). Ellos no pertenecen a este mundo, El pueblo de Dios ha sido "redimido de la tierra" (Apocalipsis 14:3) y tiene el cielo como su hogar. La frase "los moradores de la tierra" se encuentra a menudo en el libro de Apocalipsis (3:10; 6:10; 8:13; 11:10; 12:12; 13:8; 12, 14, 14; 14:6; 17:2, 8) Los "moradores de la tierra" pueden parecer tener la ventaja hoy en día, ¡pero esperen hasta que el Señor revele su mano</a:t>
            </a:r>
            <a:endParaRPr lang="es-NI" sz="4400" dirty="0"/>
          </a:p>
        </p:txBody>
      </p:sp>
    </p:spTree>
    <p:extLst>
      <p:ext uri="{BB962C8B-B14F-4D97-AF65-F5344CB8AC3E}">
        <p14:creationId xmlns:p14="http://schemas.microsoft.com/office/powerpoint/2010/main" val="29337094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F9B109-6CD1-42B9-A318-CC62E31D9657}"/>
              </a:ext>
            </a:extLst>
          </p:cNvPr>
          <p:cNvSpPr>
            <a:spLocks noGrp="1"/>
          </p:cNvSpPr>
          <p:nvPr>
            <p:ph idx="1"/>
          </p:nvPr>
        </p:nvSpPr>
        <p:spPr>
          <a:xfrm>
            <a:off x="0" y="0"/>
            <a:ext cx="12192000" cy="6857999"/>
          </a:xfrm>
          <a:solidFill>
            <a:schemeClr val="accent1">
              <a:lumMod val="40000"/>
              <a:lumOff val="60000"/>
            </a:schemeClr>
          </a:solidFill>
        </p:spPr>
        <p:txBody>
          <a:bodyPr/>
          <a:lstStyle/>
          <a:p>
            <a:endParaRPr lang="es-ES" dirty="0"/>
          </a:p>
          <a:p>
            <a:r>
              <a:rPr lang="es-ES" dirty="0"/>
              <a:t>CONCLUCION </a:t>
            </a:r>
          </a:p>
          <a:p>
            <a:endParaRPr lang="es-ES" dirty="0"/>
          </a:p>
          <a:p>
            <a:r>
              <a:rPr lang="es-ES" dirty="0"/>
              <a:t>Recordemos que este salmos nos enseña que aunque David o aun nosotros tuviéramos personas que nos asechan a si como lo hacia con David   Saul  y Absalón su hijo Dios no lo abandona .</a:t>
            </a:r>
          </a:p>
          <a:p>
            <a:r>
              <a:rPr lang="es-ES" dirty="0"/>
              <a:t>Dios no se mantiene alejado de el ni de nosotros él está cercano Salmos 34:18;todos los que le invocan deveras Dios esta cercano Salmos145:18.</a:t>
            </a:r>
          </a:p>
          <a:p>
            <a:r>
              <a:rPr lang="es-ES" dirty="0"/>
              <a:t>Aunque los malvados hagan mal, Dios les dará el justo juicio </a:t>
            </a:r>
            <a:r>
              <a:rPr lang="es-ES" sz="2400" dirty="0">
                <a:effectLst/>
                <a:latin typeface="Calibri" panose="020F0502020204030204" pitchFamily="34" charset="0"/>
                <a:ea typeface="Calibri" panose="020F0502020204030204" pitchFamily="34" charset="0"/>
              </a:rPr>
              <a:t>EL IMPIO PIENSA QUE DIOS NO LO JUSGARA PORTO CUANTO HACE .</a:t>
            </a:r>
          </a:p>
          <a:p>
            <a:r>
              <a:rPr lang="es-ES" sz="2400" dirty="0">
                <a:latin typeface="Calibri" panose="020F0502020204030204" pitchFamily="34" charset="0"/>
              </a:rPr>
              <a:t>Debemos de confiar en Dios hermanos y amigos para que el nos guarde del mal y  a usted amigo le ayude a salir de estos caminos si anda en ellos ya que no aprovecha en nada.</a:t>
            </a:r>
          </a:p>
          <a:p>
            <a:r>
              <a:rPr lang="es-NI" dirty="0">
                <a:effectLst/>
                <a:latin typeface="Calibri" panose="020F0502020204030204" pitchFamily="34" charset="0"/>
                <a:ea typeface="Calibri" panose="020F0502020204030204" pitchFamily="34" charset="0"/>
                <a:cs typeface="Times New Roman" panose="02020603050405020304" pitchFamily="18" charset="0"/>
              </a:rPr>
              <a:t>Dios defiende a su propio pueblo. </a:t>
            </a:r>
            <a:r>
              <a:rPr lang="es-NI" dirty="0">
                <a:effectLst/>
                <a:latin typeface="Calibri" panose="020F0502020204030204" pitchFamily="34" charset="0"/>
                <a:ea typeface="Calibri" panose="020F0502020204030204" pitchFamily="34" charset="0"/>
              </a:rPr>
              <a:t>Las personas de fe pueden depender de Dios </a:t>
            </a:r>
            <a:endParaRPr lang="es-NI" sz="4000" dirty="0"/>
          </a:p>
        </p:txBody>
      </p:sp>
    </p:spTree>
    <p:extLst>
      <p:ext uri="{BB962C8B-B14F-4D97-AF65-F5344CB8AC3E}">
        <p14:creationId xmlns:p14="http://schemas.microsoft.com/office/powerpoint/2010/main" val="18667148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82CC6D-7FE3-4DDE-80CE-F0C72456BF00}"/>
              </a:ext>
            </a:extLst>
          </p:cNvPr>
          <p:cNvSpPr>
            <a:spLocks noGrp="1"/>
          </p:cNvSpPr>
          <p:nvPr>
            <p:ph type="title"/>
          </p:nvPr>
        </p:nvSpPr>
        <p:spPr/>
        <p:txBody>
          <a:bodyPr/>
          <a:lstStyle/>
          <a:p>
            <a:endParaRPr lang="es-NI"/>
          </a:p>
        </p:txBody>
      </p:sp>
      <p:sp>
        <p:nvSpPr>
          <p:cNvPr id="3" name="Marcador de contenido 2">
            <a:extLst>
              <a:ext uri="{FF2B5EF4-FFF2-40B4-BE49-F238E27FC236}">
                <a16:creationId xmlns:a16="http://schemas.microsoft.com/office/drawing/2014/main" id="{4B90CA4E-17F8-4DB6-91BF-B0E0C43BEEAF}"/>
              </a:ext>
            </a:extLst>
          </p:cNvPr>
          <p:cNvSpPr>
            <a:spLocks noGrp="1"/>
          </p:cNvSpPr>
          <p:nvPr>
            <p:ph idx="1"/>
          </p:nvPr>
        </p:nvSpPr>
        <p:spPr/>
        <p:txBody>
          <a:bodyPr/>
          <a:lstStyle/>
          <a:p>
            <a:endParaRPr lang="es-NI"/>
          </a:p>
        </p:txBody>
      </p:sp>
    </p:spTree>
    <p:extLst>
      <p:ext uri="{BB962C8B-B14F-4D97-AF65-F5344CB8AC3E}">
        <p14:creationId xmlns:p14="http://schemas.microsoft.com/office/powerpoint/2010/main" val="760513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74B9C2-E344-4AB8-A6F6-851F29C96E1A}"/>
              </a:ext>
            </a:extLst>
          </p:cNvPr>
          <p:cNvSpPr>
            <a:spLocks noGrp="1"/>
          </p:cNvSpPr>
          <p:nvPr>
            <p:ph type="title"/>
          </p:nvPr>
        </p:nvSpPr>
        <p:spPr/>
        <p:txBody>
          <a:bodyPr/>
          <a:lstStyle/>
          <a:p>
            <a:endParaRPr lang="es-NI"/>
          </a:p>
        </p:txBody>
      </p:sp>
      <p:sp>
        <p:nvSpPr>
          <p:cNvPr id="3" name="Marcador de contenido 2">
            <a:extLst>
              <a:ext uri="{FF2B5EF4-FFF2-40B4-BE49-F238E27FC236}">
                <a16:creationId xmlns:a16="http://schemas.microsoft.com/office/drawing/2014/main" id="{7447AB52-2B22-4719-98B1-3F449F8FE8D9}"/>
              </a:ext>
            </a:extLst>
          </p:cNvPr>
          <p:cNvSpPr>
            <a:spLocks noGrp="1"/>
          </p:cNvSpPr>
          <p:nvPr>
            <p:ph idx="1"/>
          </p:nvPr>
        </p:nvSpPr>
        <p:spPr/>
        <p:txBody>
          <a:bodyPr/>
          <a:lstStyle/>
          <a:p>
            <a:endParaRPr lang="es-NI"/>
          </a:p>
        </p:txBody>
      </p:sp>
    </p:spTree>
    <p:extLst>
      <p:ext uri="{BB962C8B-B14F-4D97-AF65-F5344CB8AC3E}">
        <p14:creationId xmlns:p14="http://schemas.microsoft.com/office/powerpoint/2010/main" val="358895928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1680</Words>
  <Application>Microsoft Office PowerPoint</Application>
  <PresentationFormat>Panorámica</PresentationFormat>
  <Paragraphs>51</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Arial</vt:lpstr>
      <vt:lpstr>Calibri</vt:lpstr>
      <vt:lpstr>Calibri Light</vt:lpstr>
      <vt:lpstr>Georgia</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 qué te escondes? Salmo 10</dc:title>
  <dc:creator>LENOVO M900</dc:creator>
  <cp:lastModifiedBy>LENOVO M900</cp:lastModifiedBy>
  <cp:revision>9</cp:revision>
  <dcterms:created xsi:type="dcterms:W3CDTF">2024-12-02T19:42:02Z</dcterms:created>
  <dcterms:modified xsi:type="dcterms:W3CDTF">2024-12-02T20:50:30Z</dcterms:modified>
</cp:coreProperties>
</file>