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9" r:id="rId9"/>
    <p:sldId id="265" r:id="rId10"/>
    <p:sldId id="264" r:id="rId11"/>
    <p:sldId id="266" r:id="rId12"/>
    <p:sldId id="267" r:id="rId13"/>
    <p:sldId id="268" r:id="rId14"/>
    <p:sldId id="261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330" autoAdjust="0"/>
  </p:normalViewPr>
  <p:slideViewPr>
    <p:cSldViewPr snapToGrid="0">
      <p:cViewPr varScale="1">
        <p:scale>
          <a:sx n="50" d="100"/>
          <a:sy n="50" d="100"/>
        </p:scale>
        <p:origin x="12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6EEE8-6295-451C-8B3D-4D6DDB3C64D8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74436-AD3E-4934-ABB0-B4E0DB0414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96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674436-AD3E-4934-ABB0-B4E0DB04143A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3920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674436-AD3E-4934-ABB0-B4E0DB04143A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729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F6C024-FB27-5544-D43D-6A70799C5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4F2E1A-4A2A-02B5-E01D-4750E3996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4779AF-F479-4F95-610D-49D4338F7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3C1AEC-A645-0782-1AA4-C2BCCF298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66D146-91D4-444A-CCFD-D3AC1CA9C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081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D2976-17E6-B750-A718-9455EF616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3CB64C-1BB1-F8D7-4230-BC52988BC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717506-62DB-D587-9075-5C6D2609A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A977C3-368B-80A4-97FD-2EE7D8227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EE0F3E-3D7A-1982-41D5-19FFEE404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128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0B43B7D-964E-A03E-634B-29FC6F2345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D2B7B20-2B0C-C9BA-0428-5B91BD3904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433F86-8D01-9C21-9FD0-B3C43A0C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E9D634-21DE-4C98-8422-2CFE8A07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BF231A-A65E-8B83-4177-F35696A85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966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49B3E-6F89-45D5-5160-F8284A5BB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40572B-7F49-2F89-9966-00B3FA760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54F0CE-F388-21A2-3D9F-42F19BEA7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A87D4C-8C6E-8BA4-1273-C37FA84A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4AF885-4019-4285-201B-EDD8A9C7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252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E365DD-5442-8333-076E-DBFF75FEA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162179-A04D-31FD-3E3E-36952A35B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DAAD0E-F50B-C4D4-11BA-AC58DBCFF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8CCF2A-8B9C-D627-C7D4-DD20CDA8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ED2263-5F0B-660E-1DC5-DF6AC6A0D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2396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3330-297B-ACF7-EC14-324172FA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65995E-6778-E5C3-6C90-B9ABD53F04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8B0E36A-335F-0CB1-1EC6-F46BF1297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AEE9F1-AD30-29C5-52A4-26DF87411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1BEA28-BC14-E77C-2FE0-6861B703B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B893DA-2507-188F-BB05-58A2D95CB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51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EFDFC5-153A-429C-089A-8A4CFB710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827980-EE91-76D8-5FD5-6171AD46A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2AAAF6-C9D3-3765-CDFF-8838E79F28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049962D-43E7-D6D4-CC29-BE45F659C0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3579850-B54E-8049-0966-37B8219CFA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C18AB46-C783-5E00-CFB9-2BCFAA690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8FC4D0F-0C91-E79A-850E-F5F7404C7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275820A-7A22-9639-0C8C-581D554D2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51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02DAB-E427-503E-83F9-9E897CD9C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4BDC7D4-CF49-824C-D1F0-2F019823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D647425-E6E8-D64C-B1D5-ABAFB074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0396CF-167A-A03E-90AF-E03AC5FB4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216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0BC52B4-44ED-AA96-C79E-5D4C1591E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0FA65A1-CBFE-5798-1003-F1AFD8195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647BB2F-E334-58B3-3696-74B1A856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5274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DAD545-CF5D-D2C7-860E-8FD6A4251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AA3CF0-8167-FF3A-2400-215564BA1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948D588-7C37-AEB2-F7E5-4E52961BC1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D73DFAA-0675-BEEC-A635-00D87A530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EF8523-251B-E760-7F53-6AAD5E22B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FD6C78-BE90-4B9F-E478-1EED6B687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0609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B67C4F-BE3F-C57B-E4C2-EA8D36B0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84AB61A-C8F7-F950-9C79-308E1610D9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72B6494-CEB5-C556-0E6A-B46586769C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3227672-CD73-CAED-010E-82DA679BD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EED98F-C589-B78F-184A-127490A41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463DA2-C209-D35D-E6AE-627D7B3D7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245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D148FB1-754A-BDD4-3891-CA313D767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88F4E0-123A-6E87-A08C-59B9B31B9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DAE4BA-9EB7-6CC8-EB55-5A5CC6ADBA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EC50EA-7123-436D-8F7C-27275FF2452D}" type="datetimeFigureOut">
              <a:rPr lang="es-ES" smtClean="0"/>
              <a:t>07/03/2026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5EEA7B-2666-1C23-E645-B8E9D12CAD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9611EF-2B54-3FD4-0B83-5F82BD6F1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58D885-B6AB-4DBC-B420-D01D681C86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654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59C337-430F-A95B-300F-D51858FBDC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“Gloriarse en conocer a Dios”</a:t>
            </a:r>
            <a:br>
              <a:rPr lang="es-ES" dirty="0"/>
            </a:b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D0B8A86-7C47-A546-6499-902F7D1D6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/>
          <a:lstStyle/>
          <a:p>
            <a:r>
              <a:rPr lang="es-ES" sz="3200" b="1" dirty="0"/>
              <a:t>Jeremías 9:23-24</a:t>
            </a:r>
            <a:endParaRPr lang="es-ES" sz="32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45175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9ACC7C-FBD0-602E-AF6A-1F5A82DBE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8975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Conclusión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429812-2578-A5F2-C1B5-C4DFA56FA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723900"/>
            <a:ext cx="11544300" cy="5994400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/>
              <a:t>Jeremías nos invita a examinar nuestras prioridades.</a:t>
            </a:r>
          </a:p>
          <a:p>
            <a:pPr lvl="0"/>
            <a:r>
              <a:rPr lang="es-ES" dirty="0"/>
              <a:t>La verdadera grandeza está en conocer al Señor y reflejar su justicia en la vida diaria.</a:t>
            </a:r>
          </a:p>
          <a:p>
            <a:pPr lvl="0"/>
            <a:r>
              <a:rPr lang="es-ES" dirty="0"/>
              <a:t>Llamado final: No te gloríes en lo que posees o logras, sino en lo que Dios hace en ti	</a:t>
            </a:r>
          </a:p>
          <a:p>
            <a:pPr lvl="0"/>
            <a:r>
              <a:rPr lang="es-ES" dirty="0"/>
              <a:t>“El sabio, el fuerte y el rico pasan; pero el que conoce a Dios permanece para siempre.”</a:t>
            </a:r>
          </a:p>
          <a:p>
            <a:pPr lvl="0"/>
            <a:r>
              <a:rPr lang="es-ES" dirty="0"/>
              <a:t>No te gloríes en tu sabiduría: ella es limitada.</a:t>
            </a:r>
          </a:p>
          <a:p>
            <a:pPr lvl="0"/>
            <a:r>
              <a:rPr lang="es-ES" dirty="0"/>
              <a:t>No te gloríes en tu fuerza: ella se acaba.</a:t>
            </a:r>
          </a:p>
          <a:p>
            <a:pPr lvl="0"/>
            <a:r>
              <a:rPr lang="es-ES" dirty="0"/>
              <a:t>No te gloríes en tus riquezas: ellas son pasajera</a:t>
            </a:r>
          </a:p>
          <a:p>
            <a:pPr lvl="0"/>
            <a:r>
              <a:rPr lang="es-ES" dirty="0"/>
              <a:t>Gloríate en conocer a Dios, en vivir su justicia y en reflejar su misericordia.</a:t>
            </a:r>
          </a:p>
          <a:p>
            <a:pPr lvl="0" algn="ctr"/>
            <a:r>
              <a:rPr lang="es-ES" b="1" dirty="0"/>
              <a:t>Por Hoswaldo Moreno  www.reiporloualhable.com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8860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5D8651-EFA6-16D3-6158-575633F5D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7DE98E-A6AC-FA63-FF2B-29EF98096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9171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C50BA5-875B-ED09-7D7C-B12B07830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B0A31-9676-2651-29D4-D5CAD7CCC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2970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C0014C-322B-2DCB-478F-7AB5A0509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D2F6F-DC3F-C2CE-1E49-048C4DFF3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087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AE8D2-4569-C19B-9D24-C6259B3AB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06E727-07A6-A005-CD21-DD13A13A4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9698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AB708-8A4C-2FF2-F78F-54F4611D0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Jeremías 9:23-24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5AB73D-C4C5-6C95-A01D-3AADCCD57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MX" sz="4000" dirty="0"/>
              <a:t>23 Así dijo Jehová: No se alabe el sabio en su sabiduría, ni en su valentía se alabe el valiente, ni el rico se alabe en sus riquezas. </a:t>
            </a:r>
            <a:br>
              <a:rPr lang="es-MX" sz="4000" dirty="0"/>
            </a:br>
            <a:r>
              <a:rPr lang="es-MX" sz="4000" dirty="0"/>
              <a:t>24 Mas alábese en esto el que se hubiere de alabar: en </a:t>
            </a:r>
            <a:r>
              <a:rPr lang="es-MX" sz="4000" dirty="0">
                <a:highlight>
                  <a:srgbClr val="FFFF00"/>
                </a:highlight>
              </a:rPr>
              <a:t>entenderme</a:t>
            </a:r>
            <a:r>
              <a:rPr lang="es-MX" sz="4000" dirty="0"/>
              <a:t> y </a:t>
            </a:r>
            <a:r>
              <a:rPr lang="es-MX" sz="4000" dirty="0">
                <a:highlight>
                  <a:srgbClr val="FFFF00"/>
                </a:highlight>
              </a:rPr>
              <a:t>conocerme</a:t>
            </a:r>
            <a:r>
              <a:rPr lang="es-MX" sz="4000" dirty="0"/>
              <a:t>, que yo soy Jehová, que hago </a:t>
            </a:r>
            <a:r>
              <a:rPr lang="es-MX" sz="4000" dirty="0">
                <a:highlight>
                  <a:srgbClr val="FFFF00"/>
                </a:highlight>
              </a:rPr>
              <a:t>misericordia,</a:t>
            </a:r>
            <a:r>
              <a:rPr lang="es-MX" sz="4000" dirty="0"/>
              <a:t> </a:t>
            </a:r>
            <a:r>
              <a:rPr lang="es-MX" sz="4000" dirty="0">
                <a:highlight>
                  <a:srgbClr val="FFFF00"/>
                </a:highlight>
              </a:rPr>
              <a:t>juicio</a:t>
            </a:r>
            <a:r>
              <a:rPr lang="es-MX" sz="4000" dirty="0"/>
              <a:t> y </a:t>
            </a:r>
            <a:r>
              <a:rPr lang="es-MX" sz="4000" dirty="0">
                <a:highlight>
                  <a:srgbClr val="FFFF00"/>
                </a:highlight>
              </a:rPr>
              <a:t>justicia</a:t>
            </a:r>
            <a:r>
              <a:rPr lang="es-MX" sz="4000" dirty="0"/>
              <a:t> en la tierra; porque estas cosas </a:t>
            </a:r>
            <a:r>
              <a:rPr lang="es-MX" sz="4000" dirty="0">
                <a:highlight>
                  <a:srgbClr val="FFFF00"/>
                </a:highlight>
              </a:rPr>
              <a:t>quiero, dice Jehová</a:t>
            </a:r>
            <a:r>
              <a:rPr lang="es-MX" dirty="0">
                <a:highlight>
                  <a:srgbClr val="FFFF00"/>
                </a:highlight>
              </a:rPr>
              <a:t>. </a:t>
            </a:r>
            <a:endParaRPr lang="es-E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500256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FA497-B189-F0FD-E4CD-F84B18B9E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285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Introducción.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2F1EFF-EC5B-B0AD-96A6-59AE4760A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" y="901700"/>
            <a:ext cx="11578590" cy="5118100"/>
          </a:xfrm>
        </p:spPr>
        <p:txBody>
          <a:bodyPr>
            <a:normAutofit/>
          </a:bodyPr>
          <a:lstStyle/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r>
              <a:rPr lang="es-ES" sz="3200" dirty="0"/>
              <a:t>Jeremías predica en tiempos de crisis nacional: corrupción, idolatría y amenaza de invasión babilónica.</a:t>
            </a:r>
          </a:p>
          <a:p>
            <a:pPr lvl="0"/>
            <a:r>
              <a:rPr lang="es-ES" sz="3200" dirty="0"/>
              <a:t>El pueblo confiaba en sus recursos humanos: sabiduría, poder militar y riquezas.</a:t>
            </a:r>
          </a:p>
          <a:p>
            <a:pPr lvl="0"/>
            <a:r>
              <a:rPr lang="es-ES" sz="3200" dirty="0"/>
              <a:t>Dios, a través del profeta, les recuerda que esas seguridades son falsas y pasajeras.</a:t>
            </a:r>
          </a:p>
          <a:p>
            <a:pPr lvl="0"/>
            <a:r>
              <a:rPr lang="es-ES" sz="3200" dirty="0"/>
              <a:t>Frase de impacto: “Lo único digno de gloria es conocer a Dios y vivir en su justicia.”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28870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B2437-2FA6-2C23-79FF-EF5DD1C00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Introducción.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47E7A2-B49E-0244-5448-831DAFA17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Queridos hermanos, vivimos en un mundo que exalta la sabiduría humana, el poder político y las riquezas materiales. La sociedad nos dice: “Si eres inteligente, fuerte o rico, entonces eres alguien importante.”</a:t>
            </a:r>
          </a:p>
          <a:p>
            <a:pPr lvl="0"/>
            <a:r>
              <a:rPr lang="es-ES" dirty="0"/>
              <a:t>Pero el profeta Jeremías, en medio de una nación en crisis, nos recuerda que esas seguridades son ilusorias. Judá estaba confiando en su sabiduría, en sus ejércitos y en sus riquezas, mientras ignoraba al Dios vivo </a:t>
            </a:r>
            <a:r>
              <a:rPr lang="es-ES" u="sng" dirty="0"/>
              <a:t>“ No te gloríes en lo que tienes, sino en lo que Dios hace en ti.”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00681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A1A57-0EE0-EE98-EF6A-74DFDA5E1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 - El falso motivo de gloria (v. 23)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4DBE16-EA80-37B7-ADF8-33061BBBC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z="3600" dirty="0"/>
              <a:t>El sabio: Su conocimiento no podía salvarlos.</a:t>
            </a:r>
          </a:p>
          <a:p>
            <a:pPr lvl="0"/>
            <a:r>
              <a:rPr lang="es-ES" sz="3600" dirty="0"/>
              <a:t>El fuerte: La fuerza militar no detendría el juicio divino. Por no detendría a Babilonia.</a:t>
            </a:r>
          </a:p>
          <a:p>
            <a:pPr lvl="0"/>
            <a:r>
              <a:rPr lang="es-ES" sz="3600" dirty="0"/>
              <a:t>El rico: Las riquezas no comprarían la misericordia de Dios.</a:t>
            </a:r>
          </a:p>
          <a:p>
            <a:pPr lvl="0"/>
            <a:r>
              <a:rPr lang="es-ES" sz="3600" dirty="0"/>
              <a:t>Hoy también muchos se glorían en títulos, cargos o cuentas bancarias, pero todo eso es frágil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35250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CEBBE3-8B94-6C50-F124-C6F96FE11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II- El verdadero motivo de gloria (v. 24)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127284-C836-AA54-62E2-AACBE8C8B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ES" dirty="0"/>
              <a:t>Conocer al Señor: no solo intelectualmente, sino  personal. Con una relación viva y obediente.</a:t>
            </a:r>
          </a:p>
          <a:p>
            <a:pPr lvl="0"/>
            <a:r>
              <a:rPr lang="es-ES" dirty="0"/>
              <a:t>Practicar lo que Dios ama: justicia, derecho y misericordia.</a:t>
            </a:r>
          </a:p>
          <a:p>
            <a:pPr lvl="0"/>
            <a:r>
              <a:rPr lang="es-ES" dirty="0"/>
              <a:t>Dios se complace en estas virtudes, no en logros humanos.</a:t>
            </a:r>
          </a:p>
          <a:p>
            <a:pPr lvl="0"/>
            <a:r>
              <a:rPr lang="es-ES" dirty="0"/>
              <a:t>Hoy también la sociedad se gloría en títulos académicos, poder político, influencia económica.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286594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4E6844-2445-D08D-B477-122A7D4CF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II- El verdadero motivo de gloria (v. 24)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C0AAD2-EF8F-E11F-1EB4-30DE2B96E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Pero todo eso es frágil: la sabiduría cambia, el poder se pierde, las riquezas se esfuman.</a:t>
            </a:r>
          </a:p>
          <a:p>
            <a:pPr lvl="0"/>
            <a:r>
              <a:rPr lang="es-ES" dirty="0"/>
              <a:t>Lo que permanece es la relación con Dios y vivir conforme a su carácter.</a:t>
            </a:r>
          </a:p>
          <a:p>
            <a:pPr lvl="0"/>
            <a:r>
              <a:rPr lang="es-ES" dirty="0"/>
              <a:t>Él se complace en que su pueblo viva reflejando su carácter.</a:t>
            </a:r>
          </a:p>
          <a:p>
            <a:pPr lvl="0"/>
            <a:r>
              <a:rPr lang="es-ES" dirty="0"/>
              <a:t>Nuestra gloria no está en lo que logramos, sino en reflejar la justicia y misericordia de Dios en nuestra vida diaria.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0109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A6802C-A044-D98A-6598-D1616BCE5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II- El verdadero motivo de gloria (v. 24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6ED2A8-D78B-D406-E807-E2EF89603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s-ES" b="1" dirty="0"/>
              <a:t>El rico insensato ( Lucas 12:16-21 )</a:t>
            </a:r>
            <a:endParaRPr lang="es-ES" dirty="0"/>
          </a:p>
          <a:p>
            <a:pPr lvl="0"/>
            <a:r>
              <a:rPr lang="es-ES" dirty="0"/>
              <a:t>Jesús contó de un hombre que había tenido una gran cosecha y dijo: —“Alma, muchos bienes tienes, ven, bebe y regocíjate”.</a:t>
            </a:r>
          </a:p>
          <a:p>
            <a:pPr lvl="0"/>
            <a:r>
              <a:rPr lang="es-ES" dirty="0"/>
              <a:t>Pero Dios le respondió: —“Necio, esta noche viene a pedir tu alma; y lo que has guardado, ¿de quién será?”.</a:t>
            </a:r>
          </a:p>
          <a:p>
            <a:pPr lvl="0"/>
            <a:r>
              <a:rPr lang="es-ES" dirty="0"/>
              <a:t>👉 Este hombre se gloriaba en sus riquezas, pero no conocía a Dios. Al final, todo lo que tenía no sirvió para salvar su vida.</a:t>
            </a:r>
          </a:p>
          <a:p>
            <a:pPr lvl="0"/>
            <a:r>
              <a:rPr lang="x-none" dirty="0"/>
              <a:t>La única verdadera realidad es comprender y conocer a Dios. Todo lo demás es transitorio, incluyendo la </a:t>
            </a:r>
            <a:r>
              <a:rPr lang="x-none" b="1" dirty="0"/>
              <a:t>sabiduría ,</a:t>
            </a:r>
            <a:r>
              <a:rPr lang="x-none" dirty="0"/>
              <a:t> la </a:t>
            </a:r>
            <a:r>
              <a:rPr lang="x-none" b="1" dirty="0"/>
              <a:t>valentía</a:t>
            </a:r>
            <a:r>
              <a:rPr lang="x-none" dirty="0"/>
              <a:t> y las </a:t>
            </a:r>
            <a:r>
              <a:rPr lang="x-none" b="1" dirty="0"/>
              <a:t>riquezas 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4538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2CFF61-71B5-0E05-554C-2C4E4927F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II- El verdadero motivo de gloria (v. 24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2405D9-3A60-C0E3-2C59-4C06BB1F5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“No se alabe el sabio en su sabiduría, ni en su valentía se alabe el valiente, ni el rico se alabe en sus riquezas.”</a:t>
            </a:r>
          </a:p>
          <a:p>
            <a:pPr lvl="0"/>
            <a:r>
              <a:rPr lang="es-ES" dirty="0"/>
              <a:t>Sabiduría: se refiere a los que se sentían más inteligentes o preparados.</a:t>
            </a:r>
          </a:p>
          <a:p>
            <a:pPr lvl="0"/>
            <a:r>
              <a:rPr lang="es-ES" dirty="0"/>
              <a:t>Fuerza: a los que confiaban en su poder o posición.</a:t>
            </a:r>
          </a:p>
          <a:p>
            <a:pPr lvl="0"/>
            <a:r>
              <a:rPr lang="es-ES" dirty="0"/>
              <a:t>Riquezas: a los que se sentían seguros por lo que tenían.  Hoy pasa igual: muchos confían en su dinero, sus títulos, sus talentos o sus contactos, pero todo eso es pasajero.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66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839</Words>
  <Application>Microsoft Office PowerPoint</Application>
  <PresentationFormat>Panorámica</PresentationFormat>
  <Paragraphs>52</Paragraphs>
  <Slides>14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Tema de Office</vt:lpstr>
      <vt:lpstr>“Gloriarse en conocer a Dios” </vt:lpstr>
      <vt:lpstr>Jeremías 9:23-24 </vt:lpstr>
      <vt:lpstr>Introducción. </vt:lpstr>
      <vt:lpstr>Introducción.</vt:lpstr>
      <vt:lpstr>I - El falso motivo de gloria (v. 23) </vt:lpstr>
      <vt:lpstr>II- El verdadero motivo de gloria (v. 24) </vt:lpstr>
      <vt:lpstr>II- El verdadero motivo de gloria (v. 24) </vt:lpstr>
      <vt:lpstr>II- El verdadero motivo de gloria (v. 24</vt:lpstr>
      <vt:lpstr>II- El verdadero motivo de gloria (v. 24</vt:lpstr>
      <vt:lpstr>Conclusión 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Hoswaldo antonio Hoswaldo Moreno</dc:creator>
  <cp:lastModifiedBy>Hoswaldo antonio Hoswaldo Moreno</cp:lastModifiedBy>
  <cp:revision>2</cp:revision>
  <dcterms:created xsi:type="dcterms:W3CDTF">2026-03-07T19:34:58Z</dcterms:created>
  <dcterms:modified xsi:type="dcterms:W3CDTF">2026-03-07T21:02:55Z</dcterms:modified>
</cp:coreProperties>
</file>