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32" d="100"/>
          <a:sy n="32" d="100"/>
        </p:scale>
        <p:origin x="123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1/27/2026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004553" y="579550"/>
            <a:ext cx="10500060" cy="3271233"/>
          </a:xfrm>
        </p:spPr>
        <p:txBody>
          <a:bodyPr/>
          <a:lstStyle/>
          <a:p>
            <a:endParaRPr lang="es-NI" dirty="0"/>
          </a:p>
        </p:txBody>
      </p:sp>
      <p:sp>
        <p:nvSpPr>
          <p:cNvPr id="3" name="Subtítulo 2"/>
          <p:cNvSpPr>
            <a:spLocks noGrp="1"/>
          </p:cNvSpPr>
          <p:nvPr>
            <p:ph type="subTitle" idx="1"/>
          </p:nvPr>
        </p:nvSpPr>
        <p:spPr>
          <a:xfrm>
            <a:off x="1764407" y="4340180"/>
            <a:ext cx="9740206" cy="1563482"/>
          </a:xfrm>
        </p:spPr>
        <p:txBody>
          <a:bodyPr>
            <a:normAutofit lnSpcReduction="10000"/>
          </a:bodyPr>
          <a:lstStyle/>
          <a:p>
            <a:pPr algn="ctr"/>
            <a:r>
              <a:rPr lang="es-NI" sz="4800" b="1" dirty="0">
                <a:solidFill>
                  <a:schemeClr val="tx1"/>
                </a:solidFill>
              </a:rPr>
              <a:t>¿QUIEN ES EL ANTICRISTO? </a:t>
            </a:r>
          </a:p>
          <a:p>
            <a:pPr algn="ctr"/>
            <a:r>
              <a:rPr lang="es-NI" sz="4800" b="1" dirty="0">
                <a:solidFill>
                  <a:schemeClr val="accent1">
                    <a:lumMod val="60000"/>
                    <a:lumOff val="40000"/>
                  </a:schemeClr>
                </a:solidFill>
              </a:rPr>
              <a:t>I JUAN 2:18-29 </a:t>
            </a:r>
          </a:p>
        </p:txBody>
      </p:sp>
      <p:pic>
        <p:nvPicPr>
          <p:cNvPr id="1026" name="Picture 2" descr="https://scontent-mia1-1.xx.fbcdn.net/hphotos-xft1/v/t1.0-9/p180x540/11701129_10205867573502136_8200390275606079879_n.jpg?oh=40d2aff1260829652d9a9dc4333cb5ef&amp;oe=56590EB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2601532"/>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21983"/>
            <a:ext cx="12192001" cy="2408350"/>
          </a:xfrm>
          <a:prstGeom prst="rect">
            <a:avLst/>
          </a:prstGeom>
        </p:spPr>
      </p:pic>
    </p:spTree>
    <p:extLst>
      <p:ext uri="{BB962C8B-B14F-4D97-AF65-F5344CB8AC3E}">
        <p14:creationId xmlns:p14="http://schemas.microsoft.com/office/powerpoint/2010/main" val="1280753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b="1" dirty="0"/>
              <a:t>Introducción:</a:t>
            </a:r>
          </a:p>
        </p:txBody>
      </p:sp>
      <p:sp>
        <p:nvSpPr>
          <p:cNvPr id="3" name="Marcador de contenido 2"/>
          <p:cNvSpPr>
            <a:spLocks noGrp="1"/>
          </p:cNvSpPr>
          <p:nvPr>
            <p:ph idx="1"/>
          </p:nvPr>
        </p:nvSpPr>
        <p:spPr>
          <a:xfrm>
            <a:off x="528033" y="1468192"/>
            <a:ext cx="11462197" cy="5048518"/>
          </a:xfrm>
        </p:spPr>
        <p:txBody>
          <a:bodyPr/>
          <a:lstStyle/>
          <a:p>
            <a:r>
              <a:rPr lang="es-NI" b="1" dirty="0">
                <a:solidFill>
                  <a:schemeClr val="tx1"/>
                </a:solidFill>
              </a:rPr>
              <a:t>A</a:t>
            </a:r>
            <a:r>
              <a:rPr lang="es-NI" dirty="0"/>
              <a:t>- La biblia hermanos nos habla del anticristo en la primera carta de Juan</a:t>
            </a:r>
          </a:p>
          <a:p>
            <a:r>
              <a:rPr lang="es-NI" b="1" dirty="0"/>
              <a:t>B</a:t>
            </a:r>
            <a:r>
              <a:rPr lang="es-NI" dirty="0"/>
              <a:t>- La palabra “Anti” en griego puede significar “en contra de”, o “en lugar de.” Esta palabra de Jesús la encontramos Mateo 12: 29-30 El que no es conmigo, contra mí es; y el que conmigo no recoge, desparrama.</a:t>
            </a:r>
          </a:p>
          <a:p>
            <a:r>
              <a:rPr lang="es-NI" b="1" dirty="0"/>
              <a:t>C</a:t>
            </a:r>
            <a:r>
              <a:rPr lang="es-NI" dirty="0"/>
              <a:t>- El que no está a favor mío, está contra mí; el que conmigo no recoge, desparrama.; (AF) El que no está de mi parte, está contra mí; y el que conmigo no recoge, esparce. (BAD) El que no está de mi parte, está contra mí. El que no me ayuda </a:t>
            </a:r>
            <a:r>
              <a:rPr lang="es-NI" dirty="0" err="1"/>
              <a:t>atra</a:t>
            </a:r>
            <a:r>
              <a:rPr lang="es-NI" dirty="0"/>
              <a:t> era otros para Que me sigan, es como si los estuviera ahuyentando. (BLS)</a:t>
            </a:r>
          </a:p>
          <a:p>
            <a:r>
              <a:rPr lang="es-NI" b="1" dirty="0"/>
              <a:t>D</a:t>
            </a:r>
            <a:r>
              <a:rPr lang="es-NI" dirty="0"/>
              <a:t>- El “anticristo” no es una dada persona, sino es el principio de falsedad y de oposición a Jesucristo, gobernando a personas en la historia de la iglesia</a:t>
            </a:r>
          </a:p>
          <a:p>
            <a:r>
              <a:rPr lang="es-NI" b="1" dirty="0"/>
              <a:t>E</a:t>
            </a:r>
            <a:r>
              <a:rPr lang="es-NI" dirty="0"/>
              <a:t>- La biblia hermanos nos habla de muchas manifestaciones del anticristo Pero también nos habla que han surgidos muchos anticristos por esto decimos a la luz de la biblia que no es una sola persona I Juan 2:18</a:t>
            </a:r>
          </a:p>
          <a:p>
            <a:r>
              <a:rPr lang="es-NI" b="1" dirty="0"/>
              <a:t>F-</a:t>
            </a:r>
            <a:r>
              <a:rPr lang="es-NI" dirty="0"/>
              <a:t> La biblia hermanos nos exhorta a cada uno de nosotros a que no seamos engañados por él </a:t>
            </a:r>
          </a:p>
        </p:txBody>
      </p:sp>
    </p:spTree>
    <p:extLst>
      <p:ext uri="{BB962C8B-B14F-4D97-AF65-F5344CB8AC3E}">
        <p14:creationId xmlns:p14="http://schemas.microsoft.com/office/powerpoint/2010/main" val="3135680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71223" y="624110"/>
            <a:ext cx="9933389" cy="1280890"/>
          </a:xfrm>
        </p:spPr>
        <p:txBody>
          <a:bodyPr>
            <a:normAutofit/>
          </a:bodyPr>
          <a:lstStyle/>
          <a:p>
            <a:r>
              <a:rPr lang="es-NI" dirty="0"/>
              <a:t>I- </a:t>
            </a:r>
            <a:r>
              <a:rPr lang="es-NI" b="1" dirty="0"/>
              <a:t>ES TODA PERSONA QUE ES GOBERNADA      </a:t>
            </a:r>
            <a:br>
              <a:rPr lang="es-NI" b="1" dirty="0"/>
            </a:br>
            <a:r>
              <a:rPr lang="es-NI" b="1" dirty="0"/>
              <a:t>   POR EL ESPIRITU DEL ANTICRISTO </a:t>
            </a:r>
          </a:p>
        </p:txBody>
      </p:sp>
      <p:sp>
        <p:nvSpPr>
          <p:cNvPr id="3" name="Marcador de contenido 2"/>
          <p:cNvSpPr>
            <a:spLocks noGrp="1"/>
          </p:cNvSpPr>
          <p:nvPr>
            <p:ph idx="1"/>
          </p:nvPr>
        </p:nvSpPr>
        <p:spPr>
          <a:xfrm>
            <a:off x="334851" y="1904999"/>
            <a:ext cx="11681138" cy="4779135"/>
          </a:xfrm>
        </p:spPr>
        <p:txBody>
          <a:bodyPr/>
          <a:lstStyle/>
          <a:p>
            <a:r>
              <a:rPr lang="es-NI" dirty="0"/>
              <a:t>A -La biblia hermanos nos habla de probar los espíritus I Juan 4:1. En este contexto los “espíritus” son maestros religiosos. Que Se llaman “profetas” 1 Timoteo 4:1 “espíritus engañadores” A los tales se refiere I Juan en 2:18, 22,26; 4:5. </a:t>
            </a:r>
          </a:p>
          <a:p>
            <a:r>
              <a:rPr lang="es-NI" b="1" dirty="0"/>
              <a:t>B-</a:t>
            </a:r>
            <a:r>
              <a:rPr lang="es-NI" dirty="0"/>
              <a:t>Cuando un hermano es influenciado o gobernado por un falso profeta o falso maestro o falsas enseñanzas que no están basada en la doctrina de Cristo este hermano se está identificando con el anticristo está siendo gobernado por la falsedad y el error este hermano se convierte en un anticristo I Juan 2:18 “así ahora han surgido muchos anticristos;” La forma plural (anticristos) se refiere a las personas gobernadas por el “espíritu del anticristo” I Juan 4:3. Y todo espíritu que no confiesa que Jesucristo ha venido en carne, no es de Dios; y este es el espíritu del anticristo, el cual vosotros habéis oído que viene, y que ahora ya está en el mundo. </a:t>
            </a:r>
          </a:p>
          <a:p>
            <a:r>
              <a:rPr lang="es-NI" b="1" dirty="0"/>
              <a:t>C</a:t>
            </a:r>
            <a:r>
              <a:rPr lang="es-NI" dirty="0"/>
              <a:t>- Un hermano que o está a favor de la doctrina de Cristo si no que está en contra de la doctrina de Cristo es un anticristo los anticristo hermanos dice Juan salen de nosotros I Juan 2:19 Salieron de nosotros, pero no eran de nosotros; porque si hubiesen sido de nosotros, habrían permanecido con nosotros; pero salieron para que se manifestase que no todos son de nosotros</a:t>
            </a:r>
          </a:p>
        </p:txBody>
      </p:sp>
    </p:spTree>
    <p:extLst>
      <p:ext uri="{BB962C8B-B14F-4D97-AF65-F5344CB8AC3E}">
        <p14:creationId xmlns:p14="http://schemas.microsoft.com/office/powerpoint/2010/main" val="3578743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35617" y="624110"/>
            <a:ext cx="9868995" cy="1280890"/>
          </a:xfrm>
        </p:spPr>
        <p:txBody>
          <a:bodyPr/>
          <a:lstStyle/>
          <a:p>
            <a:r>
              <a:rPr lang="es-NI" b="1" dirty="0"/>
              <a:t>II – ES TODA PERSONA </a:t>
            </a:r>
            <a:r>
              <a:rPr lang="es-NI" b="1"/>
              <a:t>QUE APOSTATA </a:t>
            </a:r>
            <a:r>
              <a:rPr lang="es-NI" b="1" dirty="0"/>
              <a:t>DE     </a:t>
            </a:r>
            <a:br>
              <a:rPr lang="es-NI" b="1" dirty="0"/>
            </a:br>
            <a:r>
              <a:rPr lang="es-NI" b="1" dirty="0"/>
              <a:t>       LA FE JESUCRISTO </a:t>
            </a:r>
          </a:p>
        </p:txBody>
      </p:sp>
      <p:sp>
        <p:nvSpPr>
          <p:cNvPr id="3" name="Marcador de contenido 2"/>
          <p:cNvSpPr>
            <a:spLocks noGrp="1"/>
          </p:cNvSpPr>
          <p:nvPr>
            <p:ph idx="1"/>
          </p:nvPr>
        </p:nvSpPr>
        <p:spPr>
          <a:xfrm>
            <a:off x="309093" y="1905000"/>
            <a:ext cx="11784169" cy="4953000"/>
          </a:xfrm>
        </p:spPr>
        <p:txBody>
          <a:bodyPr/>
          <a:lstStyle/>
          <a:p>
            <a:r>
              <a:rPr lang="es-NI" b="1" dirty="0"/>
              <a:t>A</a:t>
            </a:r>
            <a:r>
              <a:rPr lang="es-NI" dirty="0"/>
              <a:t>- Una marca del anticristo hermanos es que es un aposta de la fe Jesús</a:t>
            </a:r>
          </a:p>
          <a:p>
            <a:r>
              <a:rPr lang="es-NI" b="1" dirty="0"/>
              <a:t>B</a:t>
            </a:r>
            <a:r>
              <a:rPr lang="es-NI" dirty="0"/>
              <a:t>- I Juan 2:19 Salieron de nosotros, pero no eran de nosotros; porque si hubiesen sido de nosotros, habrían permanecido con nosotros; pero salieron para que se manifestase que no todos son de nosotros. </a:t>
            </a:r>
          </a:p>
          <a:p>
            <a:r>
              <a:rPr lang="es-NI" b="1" dirty="0"/>
              <a:t>C</a:t>
            </a:r>
            <a:r>
              <a:rPr lang="es-NI" dirty="0"/>
              <a:t>- “Salieron de nosotros,” los anticristos. Eran originalmente miembros de la iglesia de Cristo, pero rompieron la comunión re-</a:t>
            </a:r>
            <a:r>
              <a:rPr lang="es-NI" dirty="0" err="1"/>
              <a:t>ferida</a:t>
            </a:r>
            <a:r>
              <a:rPr lang="es-NI" dirty="0"/>
              <a:t> en I Juan 1:3,6, El anticristo no practica la verdad I Juan 7. Un hermano que no anda en la luz anda en la verdad por lo tanto es un anticristo </a:t>
            </a:r>
          </a:p>
          <a:p>
            <a:r>
              <a:rPr lang="es-NI" b="1" dirty="0"/>
              <a:t>D</a:t>
            </a:r>
            <a:r>
              <a:rPr lang="es-NI" dirty="0"/>
              <a:t>- Todos los hermanos que han salido de nosotros y han apostado yéndose con falsos maestros y sus falsas enseñanzas son anticristo por apostar de la fe 1 Timoteo 4:1 Pero el Espíritu dice claramente que en los postreros tiempos algunos apostatarán de la fe, escuchando a espíritus engañadores y a doctrinas de demonios; No dejaron necesariamente de profesar ser cristianos y de la iglesia de Cristo, pero sí salieron de la comunión de los apóstoles y hermanos fieles.</a:t>
            </a:r>
          </a:p>
        </p:txBody>
      </p:sp>
    </p:spTree>
    <p:extLst>
      <p:ext uri="{BB962C8B-B14F-4D97-AF65-F5344CB8AC3E}">
        <p14:creationId xmlns:p14="http://schemas.microsoft.com/office/powerpoint/2010/main" val="1844973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38649" y="624110"/>
            <a:ext cx="9765964" cy="1280890"/>
          </a:xfrm>
        </p:spPr>
        <p:txBody>
          <a:bodyPr>
            <a:normAutofit/>
          </a:bodyPr>
          <a:lstStyle/>
          <a:p>
            <a:r>
              <a:rPr lang="es-NI" b="1" dirty="0"/>
              <a:t>II – ES TODA PERSONA QUE APOSTATAN DE     </a:t>
            </a:r>
            <a:br>
              <a:rPr lang="es-NI" b="1" dirty="0"/>
            </a:br>
            <a:r>
              <a:rPr lang="es-NI" b="1" dirty="0"/>
              <a:t>       LA FE JESUCRISTO </a:t>
            </a:r>
            <a:endParaRPr lang="es-NI" dirty="0"/>
          </a:p>
        </p:txBody>
      </p:sp>
      <p:sp>
        <p:nvSpPr>
          <p:cNvPr id="3" name="Marcador de contenido 2"/>
          <p:cNvSpPr>
            <a:spLocks noGrp="1"/>
          </p:cNvSpPr>
          <p:nvPr>
            <p:ph idx="1"/>
          </p:nvPr>
        </p:nvSpPr>
        <p:spPr>
          <a:xfrm>
            <a:off x="360608" y="2133600"/>
            <a:ext cx="11706896" cy="4537656"/>
          </a:xfrm>
        </p:spPr>
        <p:txBody>
          <a:bodyPr/>
          <a:lstStyle/>
          <a:p>
            <a:r>
              <a:rPr lang="es-NI" dirty="0"/>
              <a:t>E- Cuando un hermano de la iglesia fiel del señor que ama la verdad y sigue la verdad en amor y practica la verdad en amor y estos hermanos dejan la comunión de los fieles y salen de la iglesia con falsas doctrinas y enseñanzas como las enseñanzas falsas de los hermanos liberales que no cumplen el propicito principal de la iglesia que es netamente espiritual y predican un evangelio social establecen clínicas medicas ,orfanatos ,escuelas y otras instituciones ,como los hermanos de la solo copa y otros que enseñan falsas doctrinas y los sectarios cuando estos salen y salen de nosotros para amar al mundo el amor de Dios no está en ellos I Juan 2:15-17 Son anticristos porque “no eran de nosotros;” No eran de la disposición de obediencia a Cristo y a la palabra apostólica cuando I Juan 4:6; Hechos 2:42 </a:t>
            </a:r>
          </a:p>
          <a:p>
            <a:r>
              <a:rPr lang="es-NI" dirty="0"/>
              <a:t>F- “porque si hubiesen sido de nosotros, habrían permanecido con nosotros;” Aunque habían obedecido al evangelio, no tenían la disposición de obediencia y por eso salieron (apostataron). Si hubieran tenido dicha disposición, habrían continuado fieles en la fe. Esa disposición es esencial para permanecer en Cristo I Juan 2.; 28 y no ser engañados por los falsos I Juan 2.:26, .Los anticristos no permanecen en la doctrina apostólica I Juan 2:24; II Juan 9-10 por lo tanto ellos no tiene comunión ni con Dios ni con Cristo </a:t>
            </a:r>
          </a:p>
          <a:p>
            <a:endParaRPr lang="es-NI" dirty="0"/>
          </a:p>
        </p:txBody>
      </p:sp>
    </p:spTree>
    <p:extLst>
      <p:ext uri="{BB962C8B-B14F-4D97-AF65-F5344CB8AC3E}">
        <p14:creationId xmlns:p14="http://schemas.microsoft.com/office/powerpoint/2010/main" val="1933001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00011" y="624110"/>
            <a:ext cx="9804601" cy="1280890"/>
          </a:xfrm>
        </p:spPr>
        <p:txBody>
          <a:bodyPr/>
          <a:lstStyle/>
          <a:p>
            <a:r>
              <a:rPr lang="es-NI" b="1" dirty="0"/>
              <a:t>II – ES TODA PERSONA QUE APOSTATAN DE     </a:t>
            </a:r>
            <a:br>
              <a:rPr lang="es-NI" b="1" dirty="0"/>
            </a:br>
            <a:r>
              <a:rPr lang="es-NI" b="1" dirty="0"/>
              <a:t>       LA FE JESUCRISTO </a:t>
            </a:r>
            <a:endParaRPr lang="es-NI" dirty="0"/>
          </a:p>
        </p:txBody>
      </p:sp>
      <p:sp>
        <p:nvSpPr>
          <p:cNvPr id="3" name="Marcador de contenido 2"/>
          <p:cNvSpPr>
            <a:spLocks noGrp="1"/>
          </p:cNvSpPr>
          <p:nvPr>
            <p:ph idx="1"/>
          </p:nvPr>
        </p:nvSpPr>
        <p:spPr>
          <a:xfrm>
            <a:off x="463639" y="2133600"/>
            <a:ext cx="11040973" cy="4724400"/>
          </a:xfrm>
        </p:spPr>
        <p:txBody>
          <a:bodyPr/>
          <a:lstStyle/>
          <a:p>
            <a:pPr algn="just"/>
            <a:r>
              <a:rPr lang="es-NI" b="1" dirty="0"/>
              <a:t>G</a:t>
            </a:r>
            <a:r>
              <a:rPr lang="es-NI" dirty="0"/>
              <a:t>- “pero salieron para que se manifestase que no todos son de nosotros.” </a:t>
            </a:r>
          </a:p>
          <a:p>
            <a:pPr algn="just"/>
            <a:r>
              <a:rPr lang="es-NI" dirty="0"/>
              <a:t>Su salida hizo manifiesto que su actitud no era la de obediencia y lealtad a Cristo y a la palabra apostólica. 1 Corintios 11:19. </a:t>
            </a:r>
          </a:p>
          <a:p>
            <a:pPr algn="just"/>
            <a:r>
              <a:rPr lang="es-NI" dirty="0"/>
              <a:t>Juan dice que no eran de los hermanos fieles (en su actitud de fidelidad y obediencia), y por eso salieron. Su salida fue voluntaria, como la fue su entrada. </a:t>
            </a:r>
          </a:p>
          <a:p>
            <a:pPr algn="just"/>
            <a:r>
              <a:rPr lang="es-NI" dirty="0"/>
              <a:t>Es imposible salir uno de donde nunca ha estado. Habían entrado en la comunión con Dios y con los hermanos, pero no todo el mundo continúa en ella Mateo 13:20,21; 1 Timoteo 1:19. </a:t>
            </a:r>
          </a:p>
          <a:p>
            <a:endParaRPr lang="es-NI" dirty="0"/>
          </a:p>
        </p:txBody>
      </p:sp>
    </p:spTree>
    <p:extLst>
      <p:ext uri="{BB962C8B-B14F-4D97-AF65-F5344CB8AC3E}">
        <p14:creationId xmlns:p14="http://schemas.microsoft.com/office/powerpoint/2010/main" val="3994023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00011" y="624110"/>
            <a:ext cx="9804601" cy="1280890"/>
          </a:xfrm>
        </p:spPr>
        <p:txBody>
          <a:bodyPr/>
          <a:lstStyle/>
          <a:p>
            <a:r>
              <a:rPr lang="es-NI" b="1" dirty="0"/>
              <a:t>III- ES TODA PERSONA QUE NIEGA A CRISTO      </a:t>
            </a:r>
            <a:br>
              <a:rPr lang="es-NI" b="1" dirty="0"/>
            </a:br>
            <a:r>
              <a:rPr lang="es-NI" b="1" dirty="0"/>
              <a:t>      I JUAN 2:22</a:t>
            </a:r>
          </a:p>
        </p:txBody>
      </p:sp>
      <p:sp>
        <p:nvSpPr>
          <p:cNvPr id="3" name="Marcador de contenido 2"/>
          <p:cNvSpPr>
            <a:spLocks noGrp="1"/>
          </p:cNvSpPr>
          <p:nvPr>
            <p:ph idx="1"/>
          </p:nvPr>
        </p:nvSpPr>
        <p:spPr>
          <a:xfrm>
            <a:off x="386366" y="2133599"/>
            <a:ext cx="11642502" cy="4486141"/>
          </a:xfrm>
        </p:spPr>
        <p:txBody>
          <a:bodyPr/>
          <a:lstStyle/>
          <a:p>
            <a:r>
              <a:rPr lang="es-NI" dirty="0"/>
              <a:t>A- La biblia hermanos nos exhorta a que nosotros tenga cuidado con este tipo de hermanos que Se están identificando con el falso maestro con la falsa doctrina con el error y el pecado que se Identifican con el anticristo I Juan 2:20-21. Pero vosotros tenéis la unción del Santo, y conocéis todas las cosas. 21 No os he escrito como si ignoraseis la verdad, sino porque la conocéis, y porque ninguna mentira procede de la verdad. La mentira procede del padre de la mentira Juan 8:44 </a:t>
            </a:r>
          </a:p>
          <a:p>
            <a:r>
              <a:rPr lang="es-NI" dirty="0"/>
              <a:t>B –El cristiano conoce la verdad al permanecer en la palabra de Cristo Juan 8:31-32 conoce todas Las cosas no son ignorantes de la verdad si no que la conoce por que la ama por lo tanto no puede dejarse engañar por el mentiroso por aquel que niega a Jesús I Juan 2:22 por que este no tiene al padre I Juan 2:23</a:t>
            </a:r>
          </a:p>
          <a:p>
            <a:r>
              <a:rPr lang="es-NI" dirty="0"/>
              <a:t>C – El verdadero cristiano permanece, persevera en lo que él ha oído desde el principio de su conversión Juan 2. 24 Lo que habéis oído desde el principio, permanezca en vosotros. Si lo que habéis oído desde el principio permanece en vosotros, también vosotros permaneceréis en el Hijo y en el Padre. 25 Y esta es la promesa que él nos hizo, la vida eterna.</a:t>
            </a:r>
          </a:p>
        </p:txBody>
      </p:sp>
    </p:spTree>
    <p:extLst>
      <p:ext uri="{BB962C8B-B14F-4D97-AF65-F5344CB8AC3E}">
        <p14:creationId xmlns:p14="http://schemas.microsoft.com/office/powerpoint/2010/main" val="1342588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00011" y="624110"/>
            <a:ext cx="9804601" cy="1280890"/>
          </a:xfrm>
        </p:spPr>
        <p:txBody>
          <a:bodyPr/>
          <a:lstStyle/>
          <a:p>
            <a:r>
              <a:rPr lang="es-NI" b="1" dirty="0"/>
              <a:t>III- ES TODA PERSONA QUE NIEGA A CRISTO      </a:t>
            </a:r>
            <a:br>
              <a:rPr lang="es-NI" b="1" dirty="0"/>
            </a:br>
            <a:r>
              <a:rPr lang="es-NI" b="1" dirty="0"/>
              <a:t>      I JUAN 2:22</a:t>
            </a:r>
            <a:endParaRPr lang="es-NI" dirty="0"/>
          </a:p>
        </p:txBody>
      </p:sp>
      <p:sp>
        <p:nvSpPr>
          <p:cNvPr id="3" name="Marcador de contenido 2"/>
          <p:cNvSpPr>
            <a:spLocks noGrp="1"/>
          </p:cNvSpPr>
          <p:nvPr>
            <p:ph idx="1"/>
          </p:nvPr>
        </p:nvSpPr>
        <p:spPr>
          <a:xfrm>
            <a:off x="437882" y="2133600"/>
            <a:ext cx="11629622" cy="4724400"/>
          </a:xfrm>
        </p:spPr>
        <p:txBody>
          <a:bodyPr/>
          <a:lstStyle/>
          <a:p>
            <a:pPr algn="just"/>
            <a:r>
              <a:rPr lang="es-NI" dirty="0"/>
              <a:t>D – El hermano que niega a Cristo en su vida por no amar su palabra no tiene comunión con el Padre Juan 14:21-24 El gran propósito de Juan en esta carta es ver que los hermanos permanezcan en esa comunión con el Padre y con el Hijo, para su salvación eterna. Es una exhortación de perseverar en la doctrina de Cristo 2 Juan 9,10. Así no serían engañados por los anticristos I Juan 2:26,1 Corintios 15:1,2; Hebreos 3:14; 4:14; 10:23. </a:t>
            </a:r>
          </a:p>
          <a:p>
            <a:pPr marL="0" indent="0" algn="just">
              <a:buNone/>
            </a:pPr>
            <a:endParaRPr lang="es-NI" dirty="0"/>
          </a:p>
          <a:p>
            <a:pPr algn="just"/>
            <a:r>
              <a:rPr lang="es-NI" dirty="0"/>
              <a:t>G- Los engañadores referidos, según el contexto, eran los anticristos. I Juan 2: 18, 22, Aun se engañaban a sí mismos I Juan 1:8 que no tiene pecados y que no están en pecados. Y pretende engañar a otros que están bien delante de Dios cuando la realidad no es así El propósito de Juan en escribir estas cosas fue prevenir a los hermanos, o ponerlos en guardia contra los anticristos. </a:t>
            </a:r>
          </a:p>
          <a:p>
            <a:pPr algn="just"/>
            <a:endParaRPr lang="es-NI" dirty="0"/>
          </a:p>
        </p:txBody>
      </p:sp>
    </p:spTree>
    <p:extLst>
      <p:ext uri="{BB962C8B-B14F-4D97-AF65-F5344CB8AC3E}">
        <p14:creationId xmlns:p14="http://schemas.microsoft.com/office/powerpoint/2010/main" val="1207549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71223" y="624110"/>
            <a:ext cx="9933389" cy="1280890"/>
          </a:xfrm>
        </p:spPr>
        <p:txBody>
          <a:bodyPr/>
          <a:lstStyle/>
          <a:p>
            <a:r>
              <a:rPr lang="es-NI" b="1" dirty="0"/>
              <a:t>CONCLUSIÓN: </a:t>
            </a:r>
          </a:p>
        </p:txBody>
      </p:sp>
      <p:sp>
        <p:nvSpPr>
          <p:cNvPr id="3" name="Marcador de contenido 2"/>
          <p:cNvSpPr>
            <a:spLocks noGrp="1"/>
          </p:cNvSpPr>
          <p:nvPr>
            <p:ph idx="1"/>
          </p:nvPr>
        </p:nvSpPr>
        <p:spPr>
          <a:xfrm>
            <a:off x="463639" y="2133600"/>
            <a:ext cx="11040973" cy="3777622"/>
          </a:xfrm>
        </p:spPr>
        <p:txBody>
          <a:bodyPr/>
          <a:lstStyle/>
          <a:p>
            <a:r>
              <a:rPr lang="es-NI" b="1" dirty="0"/>
              <a:t>A</a:t>
            </a:r>
            <a:r>
              <a:rPr lang="es-NI" dirty="0"/>
              <a:t>- Cuantos anticristo han surgido por el mundo muchos y esto son los que son gobernados por el espíritu del error </a:t>
            </a:r>
          </a:p>
          <a:p>
            <a:r>
              <a:rPr lang="es-NI" b="1" dirty="0"/>
              <a:t>B</a:t>
            </a:r>
            <a:r>
              <a:rPr lang="es-NI" dirty="0"/>
              <a:t>- Son todos aquellos que apostatan de la fe de Cristo por seguir doctrinas diferentes por amar el mundo la falsa doctrina la falsa religión en engaño de pecado. </a:t>
            </a:r>
          </a:p>
          <a:p>
            <a:r>
              <a:rPr lang="es-NI" b="1" dirty="0"/>
              <a:t>C</a:t>
            </a:r>
            <a:r>
              <a:rPr lang="es-NI" dirty="0"/>
              <a:t>- Pero también son todos aquellos que niegan a Cristo en su vida como dice Cristo en Mateo 12:30 El que no está de mi parte, está contra mí. El que no me ayuda a traer a otros para Que me sigan, es como si los estuviera ahuyentando. (BLS) ¿Cuántos hermanos estamos comulgando teniendo comunión asociación con anticristos? ¿Cuántos nos dejaremos engañar por los del mundo Santiago </a:t>
            </a:r>
            <a:r>
              <a:rPr lang="es-NI"/>
              <a:t>4:4  </a:t>
            </a:r>
          </a:p>
          <a:p>
            <a:r>
              <a:rPr lang="es-NI"/>
              <a:t>  </a:t>
            </a:r>
            <a:r>
              <a:rPr lang="es-NI" sz="2800" b="1" dirty="0"/>
              <a:t>Por </a:t>
            </a:r>
            <a:r>
              <a:rPr lang="es-NI" sz="2800" b="1" dirty="0" err="1"/>
              <a:t>Hoswaldo</a:t>
            </a:r>
            <a:r>
              <a:rPr lang="es-NI" sz="2800" b="1" dirty="0"/>
              <a:t> Moreno Parrales </a:t>
            </a:r>
          </a:p>
          <a:p>
            <a:r>
              <a:rPr lang="es-NI" dirty="0"/>
              <a:t>VISITE </a:t>
            </a:r>
            <a:r>
              <a:rPr lang="es-NI" b="1" dirty="0">
                <a:solidFill>
                  <a:schemeClr val="accent1">
                    <a:lumMod val="60000"/>
                    <a:lumOff val="40000"/>
                  </a:schemeClr>
                </a:solidFill>
              </a:rPr>
              <a:t>www.desead.worpres.com</a:t>
            </a:r>
          </a:p>
        </p:txBody>
      </p:sp>
    </p:spTree>
    <p:extLst>
      <p:ext uri="{BB962C8B-B14F-4D97-AF65-F5344CB8AC3E}">
        <p14:creationId xmlns:p14="http://schemas.microsoft.com/office/powerpoint/2010/main" val="3439541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Espiral">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44</TotalTime>
  <Words>1675</Words>
  <Application>Microsoft Office PowerPoint</Application>
  <PresentationFormat>Panorámica</PresentationFormat>
  <Paragraphs>40</Paragraphs>
  <Slides>9</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9</vt:i4>
      </vt:variant>
    </vt:vector>
  </HeadingPairs>
  <TitlesOfParts>
    <vt:vector size="13" baseType="lpstr">
      <vt:lpstr>Arial</vt:lpstr>
      <vt:lpstr>Century Gothic</vt:lpstr>
      <vt:lpstr>Wingdings 3</vt:lpstr>
      <vt:lpstr>Espiral</vt:lpstr>
      <vt:lpstr>Presentación de PowerPoint</vt:lpstr>
      <vt:lpstr>Introducción:</vt:lpstr>
      <vt:lpstr>I- ES TODA PERSONA QUE ES GOBERNADA          POR EL ESPIRITU DEL ANTICRISTO </vt:lpstr>
      <vt:lpstr>II – ES TODA PERSONA QUE APOSTATA DE             LA FE JESUCRISTO </vt:lpstr>
      <vt:lpstr>II – ES TODA PERSONA QUE APOSTATAN DE             LA FE JESUCRISTO </vt:lpstr>
      <vt:lpstr>II – ES TODA PERSONA QUE APOSTATAN DE             LA FE JESUCRISTO </vt:lpstr>
      <vt:lpstr>III- ES TODA PERSONA QUE NIEGA A CRISTO             I JUAN 2:22</vt:lpstr>
      <vt:lpstr>III- ES TODA PERSONA QUE NIEGA A CRISTO             I JUAN 2:22</vt:lpstr>
      <vt:lpstr>CONCLUSIÓN: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user</dc:creator>
  <cp:lastModifiedBy>owner</cp:lastModifiedBy>
  <cp:revision>6</cp:revision>
  <dcterms:created xsi:type="dcterms:W3CDTF">2015-07-13T23:54:18Z</dcterms:created>
  <dcterms:modified xsi:type="dcterms:W3CDTF">2026-01-27T18:55:58Z</dcterms:modified>
</cp:coreProperties>
</file>