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s-N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3" autoAdjust="0"/>
    <p:restoredTop sz="94660"/>
  </p:normalViewPr>
  <p:slideViewPr>
    <p:cSldViewPr snapToGrid="0">
      <p:cViewPr varScale="1">
        <p:scale>
          <a:sx n="56" d="100"/>
          <a:sy n="56" d="100"/>
        </p:scale>
        <p:origin x="1000"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1063F30-DB75-15E0-74CA-BA61133F6289}"/>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NI"/>
          </a:p>
        </p:txBody>
      </p:sp>
      <p:sp>
        <p:nvSpPr>
          <p:cNvPr id="3" name="Subtítulo 2">
            <a:extLst>
              <a:ext uri="{FF2B5EF4-FFF2-40B4-BE49-F238E27FC236}">
                <a16:creationId xmlns:a16="http://schemas.microsoft.com/office/drawing/2014/main" id="{59BE2C9C-6FED-FF3A-C50D-06E9E243EA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NI"/>
          </a:p>
        </p:txBody>
      </p:sp>
      <p:sp>
        <p:nvSpPr>
          <p:cNvPr id="4" name="Marcador de fecha 3">
            <a:extLst>
              <a:ext uri="{FF2B5EF4-FFF2-40B4-BE49-F238E27FC236}">
                <a16:creationId xmlns:a16="http://schemas.microsoft.com/office/drawing/2014/main" id="{5206475D-7EA2-6006-4C88-0F12F2EC0097}"/>
              </a:ext>
            </a:extLst>
          </p:cNvPr>
          <p:cNvSpPr>
            <a:spLocks noGrp="1"/>
          </p:cNvSpPr>
          <p:nvPr>
            <p:ph type="dt" sz="half" idx="10"/>
          </p:nvPr>
        </p:nvSpPr>
        <p:spPr/>
        <p:txBody>
          <a:bodyPr/>
          <a:lstStyle/>
          <a:p>
            <a:fld id="{64D2772E-7B36-498B-8A2E-1D2821A13DF6}" type="datetimeFigureOut">
              <a:rPr lang="es-NI" smtClean="0"/>
              <a:t>6/12/2024</a:t>
            </a:fld>
            <a:endParaRPr lang="es-NI"/>
          </a:p>
        </p:txBody>
      </p:sp>
      <p:sp>
        <p:nvSpPr>
          <p:cNvPr id="5" name="Marcador de pie de página 4">
            <a:extLst>
              <a:ext uri="{FF2B5EF4-FFF2-40B4-BE49-F238E27FC236}">
                <a16:creationId xmlns:a16="http://schemas.microsoft.com/office/drawing/2014/main" id="{2FAE250F-DF46-F957-C099-439E4A01DE4E}"/>
              </a:ext>
            </a:extLst>
          </p:cNvPr>
          <p:cNvSpPr>
            <a:spLocks noGrp="1"/>
          </p:cNvSpPr>
          <p:nvPr>
            <p:ph type="ftr" sz="quarter" idx="11"/>
          </p:nvPr>
        </p:nvSpPr>
        <p:spPr/>
        <p:txBody>
          <a:bodyPr/>
          <a:lstStyle/>
          <a:p>
            <a:endParaRPr lang="es-NI"/>
          </a:p>
        </p:txBody>
      </p:sp>
      <p:sp>
        <p:nvSpPr>
          <p:cNvPr id="6" name="Marcador de número de diapositiva 5">
            <a:extLst>
              <a:ext uri="{FF2B5EF4-FFF2-40B4-BE49-F238E27FC236}">
                <a16:creationId xmlns:a16="http://schemas.microsoft.com/office/drawing/2014/main" id="{83ED7C47-4B02-B503-B8E7-7D857F4F5699}"/>
              </a:ext>
            </a:extLst>
          </p:cNvPr>
          <p:cNvSpPr>
            <a:spLocks noGrp="1"/>
          </p:cNvSpPr>
          <p:nvPr>
            <p:ph type="sldNum" sz="quarter" idx="12"/>
          </p:nvPr>
        </p:nvSpPr>
        <p:spPr/>
        <p:txBody>
          <a:bodyPr/>
          <a:lstStyle/>
          <a:p>
            <a:fld id="{1862D0FD-151F-41F1-A6C6-2D77457B6212}" type="slidenum">
              <a:rPr lang="es-NI" smtClean="0"/>
              <a:t>‹Nº›</a:t>
            </a:fld>
            <a:endParaRPr lang="es-NI"/>
          </a:p>
        </p:txBody>
      </p:sp>
    </p:spTree>
    <p:extLst>
      <p:ext uri="{BB962C8B-B14F-4D97-AF65-F5344CB8AC3E}">
        <p14:creationId xmlns:p14="http://schemas.microsoft.com/office/powerpoint/2010/main" val="369502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7A063-14BE-1C1D-0335-680F760C1E00}"/>
              </a:ext>
            </a:extLst>
          </p:cNvPr>
          <p:cNvSpPr>
            <a:spLocks noGrp="1"/>
          </p:cNvSpPr>
          <p:nvPr>
            <p:ph type="title"/>
          </p:nvPr>
        </p:nvSpPr>
        <p:spPr/>
        <p:txBody>
          <a:bodyPr/>
          <a:lstStyle/>
          <a:p>
            <a:r>
              <a:rPr lang="es-ES"/>
              <a:t>Haga clic para modificar el estilo de título del patrón</a:t>
            </a:r>
            <a:endParaRPr lang="es-NI"/>
          </a:p>
        </p:txBody>
      </p:sp>
      <p:sp>
        <p:nvSpPr>
          <p:cNvPr id="3" name="Marcador de contenido 2">
            <a:extLst>
              <a:ext uri="{FF2B5EF4-FFF2-40B4-BE49-F238E27FC236}">
                <a16:creationId xmlns:a16="http://schemas.microsoft.com/office/drawing/2014/main" id="{FCF7EE63-2505-95CD-0DFF-3EE37CDEA7CC}"/>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4" name="Marcador de fecha 3">
            <a:extLst>
              <a:ext uri="{FF2B5EF4-FFF2-40B4-BE49-F238E27FC236}">
                <a16:creationId xmlns:a16="http://schemas.microsoft.com/office/drawing/2014/main" id="{335760E8-4094-D011-639C-151495B3C588}"/>
              </a:ext>
            </a:extLst>
          </p:cNvPr>
          <p:cNvSpPr>
            <a:spLocks noGrp="1"/>
          </p:cNvSpPr>
          <p:nvPr>
            <p:ph type="dt" sz="half" idx="10"/>
          </p:nvPr>
        </p:nvSpPr>
        <p:spPr/>
        <p:txBody>
          <a:bodyPr/>
          <a:lstStyle/>
          <a:p>
            <a:fld id="{64D2772E-7B36-498B-8A2E-1D2821A13DF6}" type="datetimeFigureOut">
              <a:rPr lang="es-NI" smtClean="0"/>
              <a:t>6/12/2024</a:t>
            </a:fld>
            <a:endParaRPr lang="es-NI"/>
          </a:p>
        </p:txBody>
      </p:sp>
      <p:sp>
        <p:nvSpPr>
          <p:cNvPr id="5" name="Marcador de pie de página 4">
            <a:extLst>
              <a:ext uri="{FF2B5EF4-FFF2-40B4-BE49-F238E27FC236}">
                <a16:creationId xmlns:a16="http://schemas.microsoft.com/office/drawing/2014/main" id="{5015CC89-3F4E-28FF-02C7-613703C26A2D}"/>
              </a:ext>
            </a:extLst>
          </p:cNvPr>
          <p:cNvSpPr>
            <a:spLocks noGrp="1"/>
          </p:cNvSpPr>
          <p:nvPr>
            <p:ph type="ftr" sz="quarter" idx="11"/>
          </p:nvPr>
        </p:nvSpPr>
        <p:spPr/>
        <p:txBody>
          <a:bodyPr/>
          <a:lstStyle/>
          <a:p>
            <a:endParaRPr lang="es-NI"/>
          </a:p>
        </p:txBody>
      </p:sp>
      <p:sp>
        <p:nvSpPr>
          <p:cNvPr id="6" name="Marcador de número de diapositiva 5">
            <a:extLst>
              <a:ext uri="{FF2B5EF4-FFF2-40B4-BE49-F238E27FC236}">
                <a16:creationId xmlns:a16="http://schemas.microsoft.com/office/drawing/2014/main" id="{155E83ED-2C6B-98FB-ED9D-BB24DC52A039}"/>
              </a:ext>
            </a:extLst>
          </p:cNvPr>
          <p:cNvSpPr>
            <a:spLocks noGrp="1"/>
          </p:cNvSpPr>
          <p:nvPr>
            <p:ph type="sldNum" sz="quarter" idx="12"/>
          </p:nvPr>
        </p:nvSpPr>
        <p:spPr/>
        <p:txBody>
          <a:bodyPr/>
          <a:lstStyle/>
          <a:p>
            <a:fld id="{1862D0FD-151F-41F1-A6C6-2D77457B6212}" type="slidenum">
              <a:rPr lang="es-NI" smtClean="0"/>
              <a:t>‹Nº›</a:t>
            </a:fld>
            <a:endParaRPr lang="es-NI"/>
          </a:p>
        </p:txBody>
      </p:sp>
    </p:spTree>
    <p:extLst>
      <p:ext uri="{BB962C8B-B14F-4D97-AF65-F5344CB8AC3E}">
        <p14:creationId xmlns:p14="http://schemas.microsoft.com/office/powerpoint/2010/main" val="769112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1D31D6-6EEC-0929-C8DB-FFEFC24D113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NI"/>
          </a:p>
        </p:txBody>
      </p:sp>
      <p:sp>
        <p:nvSpPr>
          <p:cNvPr id="3" name="Marcador de texto 2">
            <a:extLst>
              <a:ext uri="{FF2B5EF4-FFF2-40B4-BE49-F238E27FC236}">
                <a16:creationId xmlns:a16="http://schemas.microsoft.com/office/drawing/2014/main" id="{2825CE62-AC59-FE3B-9EFD-A6928E66136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31F2483-83DB-870A-D969-6401D847B7C4}"/>
              </a:ext>
            </a:extLst>
          </p:cNvPr>
          <p:cNvSpPr>
            <a:spLocks noGrp="1"/>
          </p:cNvSpPr>
          <p:nvPr>
            <p:ph type="dt" sz="half" idx="10"/>
          </p:nvPr>
        </p:nvSpPr>
        <p:spPr/>
        <p:txBody>
          <a:bodyPr/>
          <a:lstStyle/>
          <a:p>
            <a:fld id="{64D2772E-7B36-498B-8A2E-1D2821A13DF6}" type="datetimeFigureOut">
              <a:rPr lang="es-NI" smtClean="0"/>
              <a:t>6/12/2024</a:t>
            </a:fld>
            <a:endParaRPr lang="es-NI"/>
          </a:p>
        </p:txBody>
      </p:sp>
      <p:sp>
        <p:nvSpPr>
          <p:cNvPr id="5" name="Marcador de pie de página 4">
            <a:extLst>
              <a:ext uri="{FF2B5EF4-FFF2-40B4-BE49-F238E27FC236}">
                <a16:creationId xmlns:a16="http://schemas.microsoft.com/office/drawing/2014/main" id="{491FF668-43E1-4A26-6BC0-953CC5CC597D}"/>
              </a:ext>
            </a:extLst>
          </p:cNvPr>
          <p:cNvSpPr>
            <a:spLocks noGrp="1"/>
          </p:cNvSpPr>
          <p:nvPr>
            <p:ph type="ftr" sz="quarter" idx="11"/>
          </p:nvPr>
        </p:nvSpPr>
        <p:spPr/>
        <p:txBody>
          <a:bodyPr/>
          <a:lstStyle/>
          <a:p>
            <a:endParaRPr lang="es-NI"/>
          </a:p>
        </p:txBody>
      </p:sp>
      <p:sp>
        <p:nvSpPr>
          <p:cNvPr id="6" name="Marcador de número de diapositiva 5">
            <a:extLst>
              <a:ext uri="{FF2B5EF4-FFF2-40B4-BE49-F238E27FC236}">
                <a16:creationId xmlns:a16="http://schemas.microsoft.com/office/drawing/2014/main" id="{3DF165E8-8437-CBA5-E823-CC4A5AA29927}"/>
              </a:ext>
            </a:extLst>
          </p:cNvPr>
          <p:cNvSpPr>
            <a:spLocks noGrp="1"/>
          </p:cNvSpPr>
          <p:nvPr>
            <p:ph type="sldNum" sz="quarter" idx="12"/>
          </p:nvPr>
        </p:nvSpPr>
        <p:spPr/>
        <p:txBody>
          <a:bodyPr/>
          <a:lstStyle/>
          <a:p>
            <a:fld id="{1862D0FD-151F-41F1-A6C6-2D77457B6212}" type="slidenum">
              <a:rPr lang="es-NI" smtClean="0"/>
              <a:t>‹Nº›</a:t>
            </a:fld>
            <a:endParaRPr lang="es-NI"/>
          </a:p>
        </p:txBody>
      </p:sp>
    </p:spTree>
    <p:extLst>
      <p:ext uri="{BB962C8B-B14F-4D97-AF65-F5344CB8AC3E}">
        <p14:creationId xmlns:p14="http://schemas.microsoft.com/office/powerpoint/2010/main" val="1277820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F390804-D6D3-87BD-8871-A75647BFF37F}"/>
              </a:ext>
            </a:extLst>
          </p:cNvPr>
          <p:cNvSpPr>
            <a:spLocks noGrp="1"/>
          </p:cNvSpPr>
          <p:nvPr>
            <p:ph type="title"/>
          </p:nvPr>
        </p:nvSpPr>
        <p:spPr/>
        <p:txBody>
          <a:bodyPr/>
          <a:lstStyle/>
          <a:p>
            <a:r>
              <a:rPr lang="es-ES"/>
              <a:t>Haga clic para modificar el estilo de título del patrón</a:t>
            </a:r>
            <a:endParaRPr lang="es-NI"/>
          </a:p>
        </p:txBody>
      </p:sp>
      <p:sp>
        <p:nvSpPr>
          <p:cNvPr id="3" name="Marcador de contenido 2">
            <a:extLst>
              <a:ext uri="{FF2B5EF4-FFF2-40B4-BE49-F238E27FC236}">
                <a16:creationId xmlns:a16="http://schemas.microsoft.com/office/drawing/2014/main" id="{969F5C5D-3102-01BC-C0CF-B4576A2F0BD3}"/>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4" name="Marcador de contenido 3">
            <a:extLst>
              <a:ext uri="{FF2B5EF4-FFF2-40B4-BE49-F238E27FC236}">
                <a16:creationId xmlns:a16="http://schemas.microsoft.com/office/drawing/2014/main" id="{99FBA123-04E6-2F22-5950-810959C8506C}"/>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5" name="Marcador de fecha 4">
            <a:extLst>
              <a:ext uri="{FF2B5EF4-FFF2-40B4-BE49-F238E27FC236}">
                <a16:creationId xmlns:a16="http://schemas.microsoft.com/office/drawing/2014/main" id="{895F69DB-BBE7-685E-2BB2-BD149B96C069}"/>
              </a:ext>
            </a:extLst>
          </p:cNvPr>
          <p:cNvSpPr>
            <a:spLocks noGrp="1"/>
          </p:cNvSpPr>
          <p:nvPr>
            <p:ph type="dt" sz="half" idx="10"/>
          </p:nvPr>
        </p:nvSpPr>
        <p:spPr/>
        <p:txBody>
          <a:bodyPr/>
          <a:lstStyle/>
          <a:p>
            <a:fld id="{64D2772E-7B36-498B-8A2E-1D2821A13DF6}" type="datetimeFigureOut">
              <a:rPr lang="es-NI" smtClean="0"/>
              <a:t>6/12/2024</a:t>
            </a:fld>
            <a:endParaRPr lang="es-NI"/>
          </a:p>
        </p:txBody>
      </p:sp>
      <p:sp>
        <p:nvSpPr>
          <p:cNvPr id="6" name="Marcador de pie de página 5">
            <a:extLst>
              <a:ext uri="{FF2B5EF4-FFF2-40B4-BE49-F238E27FC236}">
                <a16:creationId xmlns:a16="http://schemas.microsoft.com/office/drawing/2014/main" id="{38A94FCF-C4E1-C0A3-2564-49B66E63219B}"/>
              </a:ext>
            </a:extLst>
          </p:cNvPr>
          <p:cNvSpPr>
            <a:spLocks noGrp="1"/>
          </p:cNvSpPr>
          <p:nvPr>
            <p:ph type="ftr" sz="quarter" idx="11"/>
          </p:nvPr>
        </p:nvSpPr>
        <p:spPr/>
        <p:txBody>
          <a:bodyPr/>
          <a:lstStyle/>
          <a:p>
            <a:endParaRPr lang="es-NI"/>
          </a:p>
        </p:txBody>
      </p:sp>
      <p:sp>
        <p:nvSpPr>
          <p:cNvPr id="7" name="Marcador de número de diapositiva 6">
            <a:extLst>
              <a:ext uri="{FF2B5EF4-FFF2-40B4-BE49-F238E27FC236}">
                <a16:creationId xmlns:a16="http://schemas.microsoft.com/office/drawing/2014/main" id="{2894EC26-D436-D55A-237B-8EE5C834CA8F}"/>
              </a:ext>
            </a:extLst>
          </p:cNvPr>
          <p:cNvSpPr>
            <a:spLocks noGrp="1"/>
          </p:cNvSpPr>
          <p:nvPr>
            <p:ph type="sldNum" sz="quarter" idx="12"/>
          </p:nvPr>
        </p:nvSpPr>
        <p:spPr/>
        <p:txBody>
          <a:bodyPr/>
          <a:lstStyle/>
          <a:p>
            <a:fld id="{1862D0FD-151F-41F1-A6C6-2D77457B6212}" type="slidenum">
              <a:rPr lang="es-NI" smtClean="0"/>
              <a:t>‹Nº›</a:t>
            </a:fld>
            <a:endParaRPr lang="es-NI"/>
          </a:p>
        </p:txBody>
      </p:sp>
    </p:spTree>
    <p:extLst>
      <p:ext uri="{BB962C8B-B14F-4D97-AF65-F5344CB8AC3E}">
        <p14:creationId xmlns:p14="http://schemas.microsoft.com/office/powerpoint/2010/main" val="3832927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8096BC-E070-3C73-53FE-6DA36DA86A12}"/>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NI"/>
          </a:p>
        </p:txBody>
      </p:sp>
      <p:sp>
        <p:nvSpPr>
          <p:cNvPr id="3" name="Marcador de texto 2">
            <a:extLst>
              <a:ext uri="{FF2B5EF4-FFF2-40B4-BE49-F238E27FC236}">
                <a16:creationId xmlns:a16="http://schemas.microsoft.com/office/drawing/2014/main" id="{F1392848-CDED-76D3-42FA-178CAF6B3C3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E179FF6-02CB-C0CA-F1AC-BB844DC9E7A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5" name="Marcador de texto 4">
            <a:extLst>
              <a:ext uri="{FF2B5EF4-FFF2-40B4-BE49-F238E27FC236}">
                <a16:creationId xmlns:a16="http://schemas.microsoft.com/office/drawing/2014/main" id="{EA02A0AA-0305-213D-D2BC-76C4E33759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E762C33C-C54F-8AC5-DEEC-8F308F9B5BF2}"/>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7" name="Marcador de fecha 6">
            <a:extLst>
              <a:ext uri="{FF2B5EF4-FFF2-40B4-BE49-F238E27FC236}">
                <a16:creationId xmlns:a16="http://schemas.microsoft.com/office/drawing/2014/main" id="{A959FC30-0E8E-C326-88CD-706202CD4DEE}"/>
              </a:ext>
            </a:extLst>
          </p:cNvPr>
          <p:cNvSpPr>
            <a:spLocks noGrp="1"/>
          </p:cNvSpPr>
          <p:nvPr>
            <p:ph type="dt" sz="half" idx="10"/>
          </p:nvPr>
        </p:nvSpPr>
        <p:spPr/>
        <p:txBody>
          <a:bodyPr/>
          <a:lstStyle/>
          <a:p>
            <a:fld id="{64D2772E-7B36-498B-8A2E-1D2821A13DF6}" type="datetimeFigureOut">
              <a:rPr lang="es-NI" smtClean="0"/>
              <a:t>6/12/2024</a:t>
            </a:fld>
            <a:endParaRPr lang="es-NI"/>
          </a:p>
        </p:txBody>
      </p:sp>
      <p:sp>
        <p:nvSpPr>
          <p:cNvPr id="8" name="Marcador de pie de página 7">
            <a:extLst>
              <a:ext uri="{FF2B5EF4-FFF2-40B4-BE49-F238E27FC236}">
                <a16:creationId xmlns:a16="http://schemas.microsoft.com/office/drawing/2014/main" id="{E4314207-2F47-FFD0-D66F-B273AC824D6B}"/>
              </a:ext>
            </a:extLst>
          </p:cNvPr>
          <p:cNvSpPr>
            <a:spLocks noGrp="1"/>
          </p:cNvSpPr>
          <p:nvPr>
            <p:ph type="ftr" sz="quarter" idx="11"/>
          </p:nvPr>
        </p:nvSpPr>
        <p:spPr/>
        <p:txBody>
          <a:bodyPr/>
          <a:lstStyle/>
          <a:p>
            <a:endParaRPr lang="es-NI"/>
          </a:p>
        </p:txBody>
      </p:sp>
      <p:sp>
        <p:nvSpPr>
          <p:cNvPr id="9" name="Marcador de número de diapositiva 8">
            <a:extLst>
              <a:ext uri="{FF2B5EF4-FFF2-40B4-BE49-F238E27FC236}">
                <a16:creationId xmlns:a16="http://schemas.microsoft.com/office/drawing/2014/main" id="{ED1BFEE5-7E21-7879-875D-F444382018E5}"/>
              </a:ext>
            </a:extLst>
          </p:cNvPr>
          <p:cNvSpPr>
            <a:spLocks noGrp="1"/>
          </p:cNvSpPr>
          <p:nvPr>
            <p:ph type="sldNum" sz="quarter" idx="12"/>
          </p:nvPr>
        </p:nvSpPr>
        <p:spPr/>
        <p:txBody>
          <a:bodyPr/>
          <a:lstStyle/>
          <a:p>
            <a:fld id="{1862D0FD-151F-41F1-A6C6-2D77457B6212}" type="slidenum">
              <a:rPr lang="es-NI" smtClean="0"/>
              <a:t>‹Nº›</a:t>
            </a:fld>
            <a:endParaRPr lang="es-NI"/>
          </a:p>
        </p:txBody>
      </p:sp>
    </p:spTree>
    <p:extLst>
      <p:ext uri="{BB962C8B-B14F-4D97-AF65-F5344CB8AC3E}">
        <p14:creationId xmlns:p14="http://schemas.microsoft.com/office/powerpoint/2010/main" val="1682493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B3B2BF-4699-55FC-FF68-3380E4836E45}"/>
              </a:ext>
            </a:extLst>
          </p:cNvPr>
          <p:cNvSpPr>
            <a:spLocks noGrp="1"/>
          </p:cNvSpPr>
          <p:nvPr>
            <p:ph type="title"/>
          </p:nvPr>
        </p:nvSpPr>
        <p:spPr/>
        <p:txBody>
          <a:bodyPr/>
          <a:lstStyle/>
          <a:p>
            <a:r>
              <a:rPr lang="es-ES"/>
              <a:t>Haga clic para modificar el estilo de título del patrón</a:t>
            </a:r>
            <a:endParaRPr lang="es-NI"/>
          </a:p>
        </p:txBody>
      </p:sp>
      <p:sp>
        <p:nvSpPr>
          <p:cNvPr id="3" name="Marcador de fecha 2">
            <a:extLst>
              <a:ext uri="{FF2B5EF4-FFF2-40B4-BE49-F238E27FC236}">
                <a16:creationId xmlns:a16="http://schemas.microsoft.com/office/drawing/2014/main" id="{36BB18F5-24C2-4DC7-1065-658B84C1C103}"/>
              </a:ext>
            </a:extLst>
          </p:cNvPr>
          <p:cNvSpPr>
            <a:spLocks noGrp="1"/>
          </p:cNvSpPr>
          <p:nvPr>
            <p:ph type="dt" sz="half" idx="10"/>
          </p:nvPr>
        </p:nvSpPr>
        <p:spPr/>
        <p:txBody>
          <a:bodyPr/>
          <a:lstStyle/>
          <a:p>
            <a:fld id="{64D2772E-7B36-498B-8A2E-1D2821A13DF6}" type="datetimeFigureOut">
              <a:rPr lang="es-NI" smtClean="0"/>
              <a:t>6/12/2024</a:t>
            </a:fld>
            <a:endParaRPr lang="es-NI"/>
          </a:p>
        </p:txBody>
      </p:sp>
      <p:sp>
        <p:nvSpPr>
          <p:cNvPr id="4" name="Marcador de pie de página 3">
            <a:extLst>
              <a:ext uri="{FF2B5EF4-FFF2-40B4-BE49-F238E27FC236}">
                <a16:creationId xmlns:a16="http://schemas.microsoft.com/office/drawing/2014/main" id="{18A9AE89-A5CC-698D-E871-8895348ADA11}"/>
              </a:ext>
            </a:extLst>
          </p:cNvPr>
          <p:cNvSpPr>
            <a:spLocks noGrp="1"/>
          </p:cNvSpPr>
          <p:nvPr>
            <p:ph type="ftr" sz="quarter" idx="11"/>
          </p:nvPr>
        </p:nvSpPr>
        <p:spPr/>
        <p:txBody>
          <a:bodyPr/>
          <a:lstStyle/>
          <a:p>
            <a:endParaRPr lang="es-NI"/>
          </a:p>
        </p:txBody>
      </p:sp>
      <p:sp>
        <p:nvSpPr>
          <p:cNvPr id="5" name="Marcador de número de diapositiva 4">
            <a:extLst>
              <a:ext uri="{FF2B5EF4-FFF2-40B4-BE49-F238E27FC236}">
                <a16:creationId xmlns:a16="http://schemas.microsoft.com/office/drawing/2014/main" id="{0471705D-3382-1B32-E07A-ADCC41F513BF}"/>
              </a:ext>
            </a:extLst>
          </p:cNvPr>
          <p:cNvSpPr>
            <a:spLocks noGrp="1"/>
          </p:cNvSpPr>
          <p:nvPr>
            <p:ph type="sldNum" sz="quarter" idx="12"/>
          </p:nvPr>
        </p:nvSpPr>
        <p:spPr/>
        <p:txBody>
          <a:bodyPr/>
          <a:lstStyle/>
          <a:p>
            <a:fld id="{1862D0FD-151F-41F1-A6C6-2D77457B6212}" type="slidenum">
              <a:rPr lang="es-NI" smtClean="0"/>
              <a:t>‹Nº›</a:t>
            </a:fld>
            <a:endParaRPr lang="es-NI"/>
          </a:p>
        </p:txBody>
      </p:sp>
    </p:spTree>
    <p:extLst>
      <p:ext uri="{BB962C8B-B14F-4D97-AF65-F5344CB8AC3E}">
        <p14:creationId xmlns:p14="http://schemas.microsoft.com/office/powerpoint/2010/main" val="3058468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35A69BF-0EA0-E81D-1900-F27A933E3675}"/>
              </a:ext>
            </a:extLst>
          </p:cNvPr>
          <p:cNvSpPr>
            <a:spLocks noGrp="1"/>
          </p:cNvSpPr>
          <p:nvPr>
            <p:ph type="dt" sz="half" idx="10"/>
          </p:nvPr>
        </p:nvSpPr>
        <p:spPr/>
        <p:txBody>
          <a:bodyPr/>
          <a:lstStyle/>
          <a:p>
            <a:fld id="{64D2772E-7B36-498B-8A2E-1D2821A13DF6}" type="datetimeFigureOut">
              <a:rPr lang="es-NI" smtClean="0"/>
              <a:t>6/12/2024</a:t>
            </a:fld>
            <a:endParaRPr lang="es-NI"/>
          </a:p>
        </p:txBody>
      </p:sp>
      <p:sp>
        <p:nvSpPr>
          <p:cNvPr id="3" name="Marcador de pie de página 2">
            <a:extLst>
              <a:ext uri="{FF2B5EF4-FFF2-40B4-BE49-F238E27FC236}">
                <a16:creationId xmlns:a16="http://schemas.microsoft.com/office/drawing/2014/main" id="{8CE5D478-B096-07BE-0961-45F3628D8D1B}"/>
              </a:ext>
            </a:extLst>
          </p:cNvPr>
          <p:cNvSpPr>
            <a:spLocks noGrp="1"/>
          </p:cNvSpPr>
          <p:nvPr>
            <p:ph type="ftr" sz="quarter" idx="11"/>
          </p:nvPr>
        </p:nvSpPr>
        <p:spPr/>
        <p:txBody>
          <a:bodyPr/>
          <a:lstStyle/>
          <a:p>
            <a:endParaRPr lang="es-NI"/>
          </a:p>
        </p:txBody>
      </p:sp>
      <p:sp>
        <p:nvSpPr>
          <p:cNvPr id="4" name="Marcador de número de diapositiva 3">
            <a:extLst>
              <a:ext uri="{FF2B5EF4-FFF2-40B4-BE49-F238E27FC236}">
                <a16:creationId xmlns:a16="http://schemas.microsoft.com/office/drawing/2014/main" id="{376703C0-25C0-8F15-50D0-7E4FAE4F2561}"/>
              </a:ext>
            </a:extLst>
          </p:cNvPr>
          <p:cNvSpPr>
            <a:spLocks noGrp="1"/>
          </p:cNvSpPr>
          <p:nvPr>
            <p:ph type="sldNum" sz="quarter" idx="12"/>
          </p:nvPr>
        </p:nvSpPr>
        <p:spPr/>
        <p:txBody>
          <a:bodyPr/>
          <a:lstStyle/>
          <a:p>
            <a:fld id="{1862D0FD-151F-41F1-A6C6-2D77457B6212}" type="slidenum">
              <a:rPr lang="es-NI" smtClean="0"/>
              <a:t>‹Nº›</a:t>
            </a:fld>
            <a:endParaRPr lang="es-NI"/>
          </a:p>
        </p:txBody>
      </p:sp>
    </p:spTree>
    <p:extLst>
      <p:ext uri="{BB962C8B-B14F-4D97-AF65-F5344CB8AC3E}">
        <p14:creationId xmlns:p14="http://schemas.microsoft.com/office/powerpoint/2010/main" val="39808749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3600F6-4714-3A9F-46C3-16FAEC66D76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NI"/>
          </a:p>
        </p:txBody>
      </p:sp>
      <p:sp>
        <p:nvSpPr>
          <p:cNvPr id="3" name="Marcador de contenido 2">
            <a:extLst>
              <a:ext uri="{FF2B5EF4-FFF2-40B4-BE49-F238E27FC236}">
                <a16:creationId xmlns:a16="http://schemas.microsoft.com/office/drawing/2014/main" id="{B0EA9E28-B9D0-607C-47AC-9F982CB1F8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4" name="Marcador de texto 3">
            <a:extLst>
              <a:ext uri="{FF2B5EF4-FFF2-40B4-BE49-F238E27FC236}">
                <a16:creationId xmlns:a16="http://schemas.microsoft.com/office/drawing/2014/main" id="{63245D26-FA25-B29E-095B-2BE29E6CD3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B5B8C18-4FD5-0D90-B5DE-77476004B0A0}"/>
              </a:ext>
            </a:extLst>
          </p:cNvPr>
          <p:cNvSpPr>
            <a:spLocks noGrp="1"/>
          </p:cNvSpPr>
          <p:nvPr>
            <p:ph type="dt" sz="half" idx="10"/>
          </p:nvPr>
        </p:nvSpPr>
        <p:spPr/>
        <p:txBody>
          <a:bodyPr/>
          <a:lstStyle/>
          <a:p>
            <a:fld id="{64D2772E-7B36-498B-8A2E-1D2821A13DF6}" type="datetimeFigureOut">
              <a:rPr lang="es-NI" smtClean="0"/>
              <a:t>6/12/2024</a:t>
            </a:fld>
            <a:endParaRPr lang="es-NI"/>
          </a:p>
        </p:txBody>
      </p:sp>
      <p:sp>
        <p:nvSpPr>
          <p:cNvPr id="6" name="Marcador de pie de página 5">
            <a:extLst>
              <a:ext uri="{FF2B5EF4-FFF2-40B4-BE49-F238E27FC236}">
                <a16:creationId xmlns:a16="http://schemas.microsoft.com/office/drawing/2014/main" id="{7C8C1D28-93BB-67C9-EDA2-116EFCF44801}"/>
              </a:ext>
            </a:extLst>
          </p:cNvPr>
          <p:cNvSpPr>
            <a:spLocks noGrp="1"/>
          </p:cNvSpPr>
          <p:nvPr>
            <p:ph type="ftr" sz="quarter" idx="11"/>
          </p:nvPr>
        </p:nvSpPr>
        <p:spPr/>
        <p:txBody>
          <a:bodyPr/>
          <a:lstStyle/>
          <a:p>
            <a:endParaRPr lang="es-NI"/>
          </a:p>
        </p:txBody>
      </p:sp>
      <p:sp>
        <p:nvSpPr>
          <p:cNvPr id="7" name="Marcador de número de diapositiva 6">
            <a:extLst>
              <a:ext uri="{FF2B5EF4-FFF2-40B4-BE49-F238E27FC236}">
                <a16:creationId xmlns:a16="http://schemas.microsoft.com/office/drawing/2014/main" id="{B69BC8C7-A824-E4FE-6B24-8BACCE32BFAC}"/>
              </a:ext>
            </a:extLst>
          </p:cNvPr>
          <p:cNvSpPr>
            <a:spLocks noGrp="1"/>
          </p:cNvSpPr>
          <p:nvPr>
            <p:ph type="sldNum" sz="quarter" idx="12"/>
          </p:nvPr>
        </p:nvSpPr>
        <p:spPr/>
        <p:txBody>
          <a:bodyPr/>
          <a:lstStyle/>
          <a:p>
            <a:fld id="{1862D0FD-151F-41F1-A6C6-2D77457B6212}" type="slidenum">
              <a:rPr lang="es-NI" smtClean="0"/>
              <a:t>‹Nº›</a:t>
            </a:fld>
            <a:endParaRPr lang="es-NI"/>
          </a:p>
        </p:txBody>
      </p:sp>
    </p:spTree>
    <p:extLst>
      <p:ext uri="{BB962C8B-B14F-4D97-AF65-F5344CB8AC3E}">
        <p14:creationId xmlns:p14="http://schemas.microsoft.com/office/powerpoint/2010/main" val="564838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7E2EA6-F736-50FF-6C43-366B97A953D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NI"/>
          </a:p>
        </p:txBody>
      </p:sp>
      <p:sp>
        <p:nvSpPr>
          <p:cNvPr id="3" name="Marcador de posición de imagen 2">
            <a:extLst>
              <a:ext uri="{FF2B5EF4-FFF2-40B4-BE49-F238E27FC236}">
                <a16:creationId xmlns:a16="http://schemas.microsoft.com/office/drawing/2014/main" id="{E467E024-A904-47FB-84A1-52040628A0C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NI"/>
          </a:p>
        </p:txBody>
      </p:sp>
      <p:sp>
        <p:nvSpPr>
          <p:cNvPr id="4" name="Marcador de texto 3">
            <a:extLst>
              <a:ext uri="{FF2B5EF4-FFF2-40B4-BE49-F238E27FC236}">
                <a16:creationId xmlns:a16="http://schemas.microsoft.com/office/drawing/2014/main" id="{8F8C9200-E5DD-75DC-B479-33F2F81245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BB30D56-8142-54D3-5349-9A4F2566A46E}"/>
              </a:ext>
            </a:extLst>
          </p:cNvPr>
          <p:cNvSpPr>
            <a:spLocks noGrp="1"/>
          </p:cNvSpPr>
          <p:nvPr>
            <p:ph type="dt" sz="half" idx="10"/>
          </p:nvPr>
        </p:nvSpPr>
        <p:spPr/>
        <p:txBody>
          <a:bodyPr/>
          <a:lstStyle/>
          <a:p>
            <a:fld id="{64D2772E-7B36-498B-8A2E-1D2821A13DF6}" type="datetimeFigureOut">
              <a:rPr lang="es-NI" smtClean="0"/>
              <a:t>6/12/2024</a:t>
            </a:fld>
            <a:endParaRPr lang="es-NI"/>
          </a:p>
        </p:txBody>
      </p:sp>
      <p:sp>
        <p:nvSpPr>
          <p:cNvPr id="6" name="Marcador de pie de página 5">
            <a:extLst>
              <a:ext uri="{FF2B5EF4-FFF2-40B4-BE49-F238E27FC236}">
                <a16:creationId xmlns:a16="http://schemas.microsoft.com/office/drawing/2014/main" id="{2FA50A70-B08A-6C07-9321-D3518D872C13}"/>
              </a:ext>
            </a:extLst>
          </p:cNvPr>
          <p:cNvSpPr>
            <a:spLocks noGrp="1"/>
          </p:cNvSpPr>
          <p:nvPr>
            <p:ph type="ftr" sz="quarter" idx="11"/>
          </p:nvPr>
        </p:nvSpPr>
        <p:spPr/>
        <p:txBody>
          <a:bodyPr/>
          <a:lstStyle/>
          <a:p>
            <a:endParaRPr lang="es-NI"/>
          </a:p>
        </p:txBody>
      </p:sp>
      <p:sp>
        <p:nvSpPr>
          <p:cNvPr id="7" name="Marcador de número de diapositiva 6">
            <a:extLst>
              <a:ext uri="{FF2B5EF4-FFF2-40B4-BE49-F238E27FC236}">
                <a16:creationId xmlns:a16="http://schemas.microsoft.com/office/drawing/2014/main" id="{B7CC2A1B-CAC4-DB09-C94F-23B83312B07F}"/>
              </a:ext>
            </a:extLst>
          </p:cNvPr>
          <p:cNvSpPr>
            <a:spLocks noGrp="1"/>
          </p:cNvSpPr>
          <p:nvPr>
            <p:ph type="sldNum" sz="quarter" idx="12"/>
          </p:nvPr>
        </p:nvSpPr>
        <p:spPr/>
        <p:txBody>
          <a:bodyPr/>
          <a:lstStyle/>
          <a:p>
            <a:fld id="{1862D0FD-151F-41F1-A6C6-2D77457B6212}" type="slidenum">
              <a:rPr lang="es-NI" smtClean="0"/>
              <a:t>‹Nº›</a:t>
            </a:fld>
            <a:endParaRPr lang="es-NI"/>
          </a:p>
        </p:txBody>
      </p:sp>
    </p:spTree>
    <p:extLst>
      <p:ext uri="{BB962C8B-B14F-4D97-AF65-F5344CB8AC3E}">
        <p14:creationId xmlns:p14="http://schemas.microsoft.com/office/powerpoint/2010/main" val="121850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1BC2B4-8D0B-D4B4-F76C-379D8895CD0E}"/>
              </a:ext>
            </a:extLst>
          </p:cNvPr>
          <p:cNvSpPr>
            <a:spLocks noGrp="1"/>
          </p:cNvSpPr>
          <p:nvPr>
            <p:ph type="title"/>
          </p:nvPr>
        </p:nvSpPr>
        <p:spPr/>
        <p:txBody>
          <a:bodyPr/>
          <a:lstStyle/>
          <a:p>
            <a:r>
              <a:rPr lang="es-ES"/>
              <a:t>Haga clic para modificar el estilo de título del patrón</a:t>
            </a:r>
            <a:endParaRPr lang="es-NI"/>
          </a:p>
        </p:txBody>
      </p:sp>
      <p:sp>
        <p:nvSpPr>
          <p:cNvPr id="3" name="Marcador de texto vertical 2">
            <a:extLst>
              <a:ext uri="{FF2B5EF4-FFF2-40B4-BE49-F238E27FC236}">
                <a16:creationId xmlns:a16="http://schemas.microsoft.com/office/drawing/2014/main" id="{D6758474-8E10-BCF0-B2BC-218F2570088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4" name="Marcador de fecha 3">
            <a:extLst>
              <a:ext uri="{FF2B5EF4-FFF2-40B4-BE49-F238E27FC236}">
                <a16:creationId xmlns:a16="http://schemas.microsoft.com/office/drawing/2014/main" id="{04EA4AD9-E10E-3263-15C8-175B94BB22C4}"/>
              </a:ext>
            </a:extLst>
          </p:cNvPr>
          <p:cNvSpPr>
            <a:spLocks noGrp="1"/>
          </p:cNvSpPr>
          <p:nvPr>
            <p:ph type="dt" sz="half" idx="10"/>
          </p:nvPr>
        </p:nvSpPr>
        <p:spPr/>
        <p:txBody>
          <a:bodyPr/>
          <a:lstStyle/>
          <a:p>
            <a:fld id="{64D2772E-7B36-498B-8A2E-1D2821A13DF6}" type="datetimeFigureOut">
              <a:rPr lang="es-NI" smtClean="0"/>
              <a:t>6/12/2024</a:t>
            </a:fld>
            <a:endParaRPr lang="es-NI"/>
          </a:p>
        </p:txBody>
      </p:sp>
      <p:sp>
        <p:nvSpPr>
          <p:cNvPr id="5" name="Marcador de pie de página 4">
            <a:extLst>
              <a:ext uri="{FF2B5EF4-FFF2-40B4-BE49-F238E27FC236}">
                <a16:creationId xmlns:a16="http://schemas.microsoft.com/office/drawing/2014/main" id="{1D276D1A-2F50-05FF-288C-357E9C1ED10F}"/>
              </a:ext>
            </a:extLst>
          </p:cNvPr>
          <p:cNvSpPr>
            <a:spLocks noGrp="1"/>
          </p:cNvSpPr>
          <p:nvPr>
            <p:ph type="ftr" sz="quarter" idx="11"/>
          </p:nvPr>
        </p:nvSpPr>
        <p:spPr/>
        <p:txBody>
          <a:bodyPr/>
          <a:lstStyle/>
          <a:p>
            <a:endParaRPr lang="es-NI"/>
          </a:p>
        </p:txBody>
      </p:sp>
      <p:sp>
        <p:nvSpPr>
          <p:cNvPr id="6" name="Marcador de número de diapositiva 5">
            <a:extLst>
              <a:ext uri="{FF2B5EF4-FFF2-40B4-BE49-F238E27FC236}">
                <a16:creationId xmlns:a16="http://schemas.microsoft.com/office/drawing/2014/main" id="{4464AB0F-31F3-1AB8-E45E-A762E3B7DF96}"/>
              </a:ext>
            </a:extLst>
          </p:cNvPr>
          <p:cNvSpPr>
            <a:spLocks noGrp="1"/>
          </p:cNvSpPr>
          <p:nvPr>
            <p:ph type="sldNum" sz="quarter" idx="12"/>
          </p:nvPr>
        </p:nvSpPr>
        <p:spPr/>
        <p:txBody>
          <a:bodyPr/>
          <a:lstStyle/>
          <a:p>
            <a:fld id="{1862D0FD-151F-41F1-A6C6-2D77457B6212}" type="slidenum">
              <a:rPr lang="es-NI" smtClean="0"/>
              <a:t>‹Nº›</a:t>
            </a:fld>
            <a:endParaRPr lang="es-NI"/>
          </a:p>
        </p:txBody>
      </p:sp>
    </p:spTree>
    <p:extLst>
      <p:ext uri="{BB962C8B-B14F-4D97-AF65-F5344CB8AC3E}">
        <p14:creationId xmlns:p14="http://schemas.microsoft.com/office/powerpoint/2010/main" val="37372432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44CB7D49-B8E9-BC8C-2A57-7556290E9DB1}"/>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NI"/>
          </a:p>
        </p:txBody>
      </p:sp>
      <p:sp>
        <p:nvSpPr>
          <p:cNvPr id="3" name="Marcador de texto vertical 2">
            <a:extLst>
              <a:ext uri="{FF2B5EF4-FFF2-40B4-BE49-F238E27FC236}">
                <a16:creationId xmlns:a16="http://schemas.microsoft.com/office/drawing/2014/main" id="{0C6ADB5E-025A-C152-2C4B-A7E0DD97426C}"/>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4" name="Marcador de fecha 3">
            <a:extLst>
              <a:ext uri="{FF2B5EF4-FFF2-40B4-BE49-F238E27FC236}">
                <a16:creationId xmlns:a16="http://schemas.microsoft.com/office/drawing/2014/main" id="{04B12B7E-BBDA-4FD3-88E2-E59D1FBF142E}"/>
              </a:ext>
            </a:extLst>
          </p:cNvPr>
          <p:cNvSpPr>
            <a:spLocks noGrp="1"/>
          </p:cNvSpPr>
          <p:nvPr>
            <p:ph type="dt" sz="half" idx="10"/>
          </p:nvPr>
        </p:nvSpPr>
        <p:spPr/>
        <p:txBody>
          <a:bodyPr/>
          <a:lstStyle/>
          <a:p>
            <a:fld id="{64D2772E-7B36-498B-8A2E-1D2821A13DF6}" type="datetimeFigureOut">
              <a:rPr lang="es-NI" smtClean="0"/>
              <a:t>6/12/2024</a:t>
            </a:fld>
            <a:endParaRPr lang="es-NI"/>
          </a:p>
        </p:txBody>
      </p:sp>
      <p:sp>
        <p:nvSpPr>
          <p:cNvPr id="5" name="Marcador de pie de página 4">
            <a:extLst>
              <a:ext uri="{FF2B5EF4-FFF2-40B4-BE49-F238E27FC236}">
                <a16:creationId xmlns:a16="http://schemas.microsoft.com/office/drawing/2014/main" id="{669C970A-706F-0777-DE40-C7FDD23E7D36}"/>
              </a:ext>
            </a:extLst>
          </p:cNvPr>
          <p:cNvSpPr>
            <a:spLocks noGrp="1"/>
          </p:cNvSpPr>
          <p:nvPr>
            <p:ph type="ftr" sz="quarter" idx="11"/>
          </p:nvPr>
        </p:nvSpPr>
        <p:spPr/>
        <p:txBody>
          <a:bodyPr/>
          <a:lstStyle/>
          <a:p>
            <a:endParaRPr lang="es-NI"/>
          </a:p>
        </p:txBody>
      </p:sp>
      <p:sp>
        <p:nvSpPr>
          <p:cNvPr id="6" name="Marcador de número de diapositiva 5">
            <a:extLst>
              <a:ext uri="{FF2B5EF4-FFF2-40B4-BE49-F238E27FC236}">
                <a16:creationId xmlns:a16="http://schemas.microsoft.com/office/drawing/2014/main" id="{9B12B390-0AAE-29B1-C128-D1A0CBFFA962}"/>
              </a:ext>
            </a:extLst>
          </p:cNvPr>
          <p:cNvSpPr>
            <a:spLocks noGrp="1"/>
          </p:cNvSpPr>
          <p:nvPr>
            <p:ph type="sldNum" sz="quarter" idx="12"/>
          </p:nvPr>
        </p:nvSpPr>
        <p:spPr/>
        <p:txBody>
          <a:bodyPr/>
          <a:lstStyle/>
          <a:p>
            <a:fld id="{1862D0FD-151F-41F1-A6C6-2D77457B6212}" type="slidenum">
              <a:rPr lang="es-NI" smtClean="0"/>
              <a:t>‹Nº›</a:t>
            </a:fld>
            <a:endParaRPr lang="es-NI"/>
          </a:p>
        </p:txBody>
      </p:sp>
    </p:spTree>
    <p:extLst>
      <p:ext uri="{BB962C8B-B14F-4D97-AF65-F5344CB8AC3E}">
        <p14:creationId xmlns:p14="http://schemas.microsoft.com/office/powerpoint/2010/main" val="3341858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A42A201C-F835-24EB-EE47-A3007FE3E6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NI"/>
          </a:p>
        </p:txBody>
      </p:sp>
      <p:sp>
        <p:nvSpPr>
          <p:cNvPr id="3" name="Marcador de texto 2">
            <a:extLst>
              <a:ext uri="{FF2B5EF4-FFF2-40B4-BE49-F238E27FC236}">
                <a16:creationId xmlns:a16="http://schemas.microsoft.com/office/drawing/2014/main" id="{8BCAFD85-03BB-3E59-1077-E41A13C3E67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4" name="Marcador de fecha 3">
            <a:extLst>
              <a:ext uri="{FF2B5EF4-FFF2-40B4-BE49-F238E27FC236}">
                <a16:creationId xmlns:a16="http://schemas.microsoft.com/office/drawing/2014/main" id="{E5F41B18-8018-9EB2-D791-F1FD8A8F8F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D2772E-7B36-498B-8A2E-1D2821A13DF6}" type="datetimeFigureOut">
              <a:rPr lang="es-NI" smtClean="0"/>
              <a:t>6/12/2024</a:t>
            </a:fld>
            <a:endParaRPr lang="es-NI"/>
          </a:p>
        </p:txBody>
      </p:sp>
      <p:sp>
        <p:nvSpPr>
          <p:cNvPr id="5" name="Marcador de pie de página 4">
            <a:extLst>
              <a:ext uri="{FF2B5EF4-FFF2-40B4-BE49-F238E27FC236}">
                <a16:creationId xmlns:a16="http://schemas.microsoft.com/office/drawing/2014/main" id="{ADD0AD15-762B-F173-43F7-88E9D0B084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NI"/>
          </a:p>
        </p:txBody>
      </p:sp>
      <p:sp>
        <p:nvSpPr>
          <p:cNvPr id="6" name="Marcador de número de diapositiva 5">
            <a:extLst>
              <a:ext uri="{FF2B5EF4-FFF2-40B4-BE49-F238E27FC236}">
                <a16:creationId xmlns:a16="http://schemas.microsoft.com/office/drawing/2014/main" id="{C2F68E24-DAF6-CD2B-175F-BCAFBBBE77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62D0FD-151F-41F1-A6C6-2D77457B6212}" type="slidenum">
              <a:rPr lang="es-NI" smtClean="0"/>
              <a:t>‹Nº›</a:t>
            </a:fld>
            <a:endParaRPr lang="es-NI"/>
          </a:p>
        </p:txBody>
      </p:sp>
    </p:spTree>
    <p:extLst>
      <p:ext uri="{BB962C8B-B14F-4D97-AF65-F5344CB8AC3E}">
        <p14:creationId xmlns:p14="http://schemas.microsoft.com/office/powerpoint/2010/main" val="15161847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N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L DESIERTO">
            <a:hlinkClick r:id="" action="ppaction://media"/>
            <a:extLst>
              <a:ext uri="{FF2B5EF4-FFF2-40B4-BE49-F238E27FC236}">
                <a16:creationId xmlns:a16="http://schemas.microsoft.com/office/drawing/2014/main" id="{C35D85FD-6886-5DF2-FAD8-99136EE8851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graphicFrame>
        <p:nvGraphicFramePr>
          <p:cNvPr id="4" name="Tabla 3">
            <a:extLst>
              <a:ext uri="{FF2B5EF4-FFF2-40B4-BE49-F238E27FC236}">
                <a16:creationId xmlns:a16="http://schemas.microsoft.com/office/drawing/2014/main" id="{AB1F375C-6068-3893-2F01-C751B2BE6410}"/>
              </a:ext>
            </a:extLst>
          </p:cNvPr>
          <p:cNvGraphicFramePr>
            <a:graphicFrameLocks noGrp="1"/>
          </p:cNvGraphicFramePr>
          <p:nvPr>
            <p:extLst>
              <p:ext uri="{D42A27DB-BD31-4B8C-83A1-F6EECF244321}">
                <p14:modId xmlns:p14="http://schemas.microsoft.com/office/powerpoint/2010/main" val="95344323"/>
              </p:ext>
            </p:extLst>
          </p:nvPr>
        </p:nvGraphicFramePr>
        <p:xfrm>
          <a:off x="0" y="0"/>
          <a:ext cx="12192003" cy="6857998"/>
        </p:xfrm>
        <a:graphic>
          <a:graphicData uri="http://schemas.openxmlformats.org/drawingml/2006/table">
            <a:tbl>
              <a:tblPr firstRow="1" bandRow="1">
                <a:tableStyleId>{2D5ABB26-0587-4C30-8999-92F81FD0307C}</a:tableStyleId>
              </a:tblPr>
              <a:tblGrid>
                <a:gridCol w="1354667">
                  <a:extLst>
                    <a:ext uri="{9D8B030D-6E8A-4147-A177-3AD203B41FA5}">
                      <a16:colId xmlns:a16="http://schemas.microsoft.com/office/drawing/2014/main" val="1391416958"/>
                    </a:ext>
                  </a:extLst>
                </a:gridCol>
                <a:gridCol w="1354667">
                  <a:extLst>
                    <a:ext uri="{9D8B030D-6E8A-4147-A177-3AD203B41FA5}">
                      <a16:colId xmlns:a16="http://schemas.microsoft.com/office/drawing/2014/main" val="3820690395"/>
                    </a:ext>
                  </a:extLst>
                </a:gridCol>
                <a:gridCol w="1354667">
                  <a:extLst>
                    <a:ext uri="{9D8B030D-6E8A-4147-A177-3AD203B41FA5}">
                      <a16:colId xmlns:a16="http://schemas.microsoft.com/office/drawing/2014/main" val="2266819088"/>
                    </a:ext>
                  </a:extLst>
                </a:gridCol>
                <a:gridCol w="1354667">
                  <a:extLst>
                    <a:ext uri="{9D8B030D-6E8A-4147-A177-3AD203B41FA5}">
                      <a16:colId xmlns:a16="http://schemas.microsoft.com/office/drawing/2014/main" val="1404526735"/>
                    </a:ext>
                  </a:extLst>
                </a:gridCol>
                <a:gridCol w="1354667">
                  <a:extLst>
                    <a:ext uri="{9D8B030D-6E8A-4147-A177-3AD203B41FA5}">
                      <a16:colId xmlns:a16="http://schemas.microsoft.com/office/drawing/2014/main" val="2227815022"/>
                    </a:ext>
                  </a:extLst>
                </a:gridCol>
                <a:gridCol w="1354667">
                  <a:extLst>
                    <a:ext uri="{9D8B030D-6E8A-4147-A177-3AD203B41FA5}">
                      <a16:colId xmlns:a16="http://schemas.microsoft.com/office/drawing/2014/main" val="2419240674"/>
                    </a:ext>
                  </a:extLst>
                </a:gridCol>
                <a:gridCol w="1354667">
                  <a:extLst>
                    <a:ext uri="{9D8B030D-6E8A-4147-A177-3AD203B41FA5}">
                      <a16:colId xmlns:a16="http://schemas.microsoft.com/office/drawing/2014/main" val="3454913349"/>
                    </a:ext>
                  </a:extLst>
                </a:gridCol>
                <a:gridCol w="1354667">
                  <a:extLst>
                    <a:ext uri="{9D8B030D-6E8A-4147-A177-3AD203B41FA5}">
                      <a16:colId xmlns:a16="http://schemas.microsoft.com/office/drawing/2014/main" val="2479135792"/>
                    </a:ext>
                  </a:extLst>
                </a:gridCol>
                <a:gridCol w="1354667">
                  <a:extLst>
                    <a:ext uri="{9D8B030D-6E8A-4147-A177-3AD203B41FA5}">
                      <a16:colId xmlns:a16="http://schemas.microsoft.com/office/drawing/2014/main" val="2936259012"/>
                    </a:ext>
                  </a:extLst>
                </a:gridCol>
              </a:tblGrid>
              <a:tr h="979714">
                <a:tc>
                  <a:txBody>
                    <a:bodyPr/>
                    <a:lstStyle/>
                    <a:p>
                      <a:endParaRPr lang="es-NI"/>
                    </a:p>
                  </a:txBody>
                  <a:tcPr/>
                </a:tc>
                <a:tc>
                  <a:txBody>
                    <a:bodyPr/>
                    <a:lstStyle/>
                    <a:p>
                      <a:endParaRPr lang="es-NI"/>
                    </a:p>
                  </a:txBody>
                  <a:tcPr/>
                </a:tc>
                <a:tc>
                  <a:txBody>
                    <a:bodyPr/>
                    <a:lstStyle/>
                    <a:p>
                      <a:endParaRPr lang="es-NI"/>
                    </a:p>
                  </a:txBody>
                  <a:tcPr/>
                </a:tc>
                <a:tc>
                  <a:txBody>
                    <a:bodyPr/>
                    <a:lstStyle/>
                    <a:p>
                      <a:endParaRPr lang="es-NI"/>
                    </a:p>
                  </a:txBody>
                  <a:tcPr/>
                </a:tc>
                <a:tc>
                  <a:txBody>
                    <a:bodyPr/>
                    <a:lstStyle/>
                    <a:p>
                      <a:endParaRPr lang="es-NI"/>
                    </a:p>
                  </a:txBody>
                  <a:tcPr/>
                </a:tc>
                <a:tc>
                  <a:txBody>
                    <a:bodyPr/>
                    <a:lstStyle/>
                    <a:p>
                      <a:endParaRPr lang="es-NI"/>
                    </a:p>
                  </a:txBody>
                  <a:tcPr/>
                </a:tc>
                <a:tc>
                  <a:txBody>
                    <a:bodyPr/>
                    <a:lstStyle/>
                    <a:p>
                      <a:endParaRPr lang="es-NI" dirty="0"/>
                    </a:p>
                  </a:txBody>
                  <a:tcPr/>
                </a:tc>
                <a:tc>
                  <a:txBody>
                    <a:bodyPr/>
                    <a:lstStyle/>
                    <a:p>
                      <a:endParaRPr lang="es-NI"/>
                    </a:p>
                  </a:txBody>
                  <a:tcPr/>
                </a:tc>
                <a:tc>
                  <a:txBody>
                    <a:bodyPr/>
                    <a:lstStyle/>
                    <a:p>
                      <a:endParaRPr lang="es-NI"/>
                    </a:p>
                  </a:txBody>
                  <a:tcPr/>
                </a:tc>
                <a:extLst>
                  <a:ext uri="{0D108BD9-81ED-4DB2-BD59-A6C34878D82A}">
                    <a16:rowId xmlns:a16="http://schemas.microsoft.com/office/drawing/2014/main" val="4152419776"/>
                  </a:ext>
                </a:extLst>
              </a:tr>
              <a:tr h="979714">
                <a:tc>
                  <a:txBody>
                    <a:bodyPr/>
                    <a:lstStyle/>
                    <a:p>
                      <a:endParaRPr lang="es-NI" dirty="0"/>
                    </a:p>
                  </a:txBody>
                  <a:tcPr>
                    <a:solidFill>
                      <a:schemeClr val="bg1">
                        <a:alpha val="0"/>
                      </a:schemeClr>
                    </a:solidFill>
                  </a:tcPr>
                </a:tc>
                <a:tc>
                  <a:txBody>
                    <a:bodyPr/>
                    <a:lstStyle/>
                    <a:p>
                      <a:endParaRPr lang="es-NI" dirty="0"/>
                    </a:p>
                  </a:txBody>
                  <a:tcPr>
                    <a:solidFill>
                      <a:schemeClr val="bg1">
                        <a:alpha val="0"/>
                      </a:schemeClr>
                    </a:solidFill>
                  </a:tcPr>
                </a:tc>
                <a:tc>
                  <a:txBody>
                    <a:bodyPr/>
                    <a:lstStyle/>
                    <a:p>
                      <a:endParaRPr lang="es-NI" dirty="0"/>
                    </a:p>
                  </a:txBody>
                  <a:tcPr>
                    <a:solidFill>
                      <a:schemeClr val="bg1">
                        <a:alpha val="0"/>
                      </a:schemeClr>
                    </a:solidFill>
                  </a:tcPr>
                </a:tc>
                <a:tc>
                  <a:txBody>
                    <a:bodyPr/>
                    <a:lstStyle/>
                    <a:p>
                      <a:endParaRPr lang="es-NI" dirty="0"/>
                    </a:p>
                  </a:txBody>
                  <a:tcPr>
                    <a:solidFill>
                      <a:schemeClr val="bg1">
                        <a:alpha val="0"/>
                      </a:schemeClr>
                    </a:solidFill>
                  </a:tcPr>
                </a:tc>
                <a:tc>
                  <a:txBody>
                    <a:bodyPr/>
                    <a:lstStyle/>
                    <a:p>
                      <a:endParaRPr lang="es-NI" dirty="0"/>
                    </a:p>
                  </a:txBody>
                  <a:tcPr>
                    <a:solidFill>
                      <a:schemeClr val="bg1">
                        <a:alpha val="0"/>
                      </a:schemeClr>
                    </a:solidFill>
                  </a:tcPr>
                </a:tc>
                <a:tc>
                  <a:txBody>
                    <a:bodyPr/>
                    <a:lstStyle/>
                    <a:p>
                      <a:endParaRPr lang="es-NI" dirty="0"/>
                    </a:p>
                  </a:txBody>
                  <a:tcPr>
                    <a:solidFill>
                      <a:schemeClr val="bg1">
                        <a:alpha val="0"/>
                      </a:schemeClr>
                    </a:solidFill>
                  </a:tcPr>
                </a:tc>
                <a:tc>
                  <a:txBody>
                    <a:bodyPr/>
                    <a:lstStyle/>
                    <a:p>
                      <a:endParaRPr lang="es-NI" dirty="0"/>
                    </a:p>
                  </a:txBody>
                  <a:tcPr/>
                </a:tc>
                <a:tc>
                  <a:txBody>
                    <a:bodyPr/>
                    <a:lstStyle/>
                    <a:p>
                      <a:endParaRPr lang="es-NI"/>
                    </a:p>
                  </a:txBody>
                  <a:tcPr/>
                </a:tc>
                <a:tc>
                  <a:txBody>
                    <a:bodyPr/>
                    <a:lstStyle/>
                    <a:p>
                      <a:endParaRPr lang="es-NI"/>
                    </a:p>
                  </a:txBody>
                  <a:tcPr/>
                </a:tc>
                <a:extLst>
                  <a:ext uri="{0D108BD9-81ED-4DB2-BD59-A6C34878D82A}">
                    <a16:rowId xmlns:a16="http://schemas.microsoft.com/office/drawing/2014/main" val="2903927894"/>
                  </a:ext>
                </a:extLst>
              </a:tr>
              <a:tr h="979714">
                <a:tc>
                  <a:txBody>
                    <a:bodyPr/>
                    <a:lstStyle/>
                    <a:p>
                      <a:endParaRPr lang="es-NI" dirty="0"/>
                    </a:p>
                  </a:txBody>
                  <a:tcPr>
                    <a:solidFill>
                      <a:schemeClr val="bg1">
                        <a:alpha val="70000"/>
                      </a:schemeClr>
                    </a:solidFill>
                  </a:tcPr>
                </a:tc>
                <a:tc>
                  <a:txBody>
                    <a:bodyPr/>
                    <a:lstStyle/>
                    <a:p>
                      <a:endParaRPr lang="es-NI" dirty="0"/>
                    </a:p>
                  </a:txBody>
                  <a:tcPr>
                    <a:solidFill>
                      <a:schemeClr val="bg1">
                        <a:alpha val="70000"/>
                      </a:schemeClr>
                    </a:solidFill>
                  </a:tcPr>
                </a:tc>
                <a:tc>
                  <a:txBody>
                    <a:bodyPr/>
                    <a:lstStyle/>
                    <a:p>
                      <a:endParaRPr lang="es-NI" dirty="0"/>
                    </a:p>
                  </a:txBody>
                  <a:tcPr>
                    <a:solidFill>
                      <a:schemeClr val="bg1">
                        <a:alpha val="70000"/>
                      </a:schemeClr>
                    </a:solidFill>
                  </a:tcPr>
                </a:tc>
                <a:tc>
                  <a:txBody>
                    <a:bodyPr/>
                    <a:lstStyle/>
                    <a:p>
                      <a:endParaRPr lang="es-NI" dirty="0"/>
                    </a:p>
                  </a:txBody>
                  <a:tcPr>
                    <a:solidFill>
                      <a:schemeClr val="bg1">
                        <a:alpha val="70000"/>
                      </a:schemeClr>
                    </a:solidFill>
                  </a:tcPr>
                </a:tc>
                <a:tc>
                  <a:txBody>
                    <a:bodyPr/>
                    <a:lstStyle/>
                    <a:p>
                      <a:endParaRPr lang="es-NI" dirty="0"/>
                    </a:p>
                  </a:txBody>
                  <a:tcPr>
                    <a:solidFill>
                      <a:schemeClr val="bg1">
                        <a:alpha val="70000"/>
                      </a:schemeClr>
                    </a:solidFill>
                  </a:tcPr>
                </a:tc>
                <a:tc>
                  <a:txBody>
                    <a:bodyPr/>
                    <a:lstStyle/>
                    <a:p>
                      <a:endParaRPr lang="es-NI" dirty="0"/>
                    </a:p>
                  </a:txBody>
                  <a:tcPr>
                    <a:solidFill>
                      <a:schemeClr val="bg1">
                        <a:alpha val="70000"/>
                      </a:schemeClr>
                    </a:solidFill>
                  </a:tcPr>
                </a:tc>
                <a:tc>
                  <a:txBody>
                    <a:bodyPr/>
                    <a:lstStyle/>
                    <a:p>
                      <a:endParaRPr lang="es-NI"/>
                    </a:p>
                  </a:txBody>
                  <a:tcPr/>
                </a:tc>
                <a:tc>
                  <a:txBody>
                    <a:bodyPr/>
                    <a:lstStyle/>
                    <a:p>
                      <a:endParaRPr lang="es-NI"/>
                    </a:p>
                  </a:txBody>
                  <a:tcPr/>
                </a:tc>
                <a:tc>
                  <a:txBody>
                    <a:bodyPr/>
                    <a:lstStyle/>
                    <a:p>
                      <a:endParaRPr lang="es-NI"/>
                    </a:p>
                  </a:txBody>
                  <a:tcPr/>
                </a:tc>
                <a:extLst>
                  <a:ext uri="{0D108BD9-81ED-4DB2-BD59-A6C34878D82A}">
                    <a16:rowId xmlns:a16="http://schemas.microsoft.com/office/drawing/2014/main" val="700722674"/>
                  </a:ext>
                </a:extLst>
              </a:tr>
              <a:tr h="979714">
                <a:tc>
                  <a:txBody>
                    <a:bodyPr/>
                    <a:lstStyle/>
                    <a:p>
                      <a:endParaRPr lang="es-NI"/>
                    </a:p>
                  </a:txBody>
                  <a:tcPr>
                    <a:solidFill>
                      <a:schemeClr val="bg1">
                        <a:alpha val="70000"/>
                      </a:schemeClr>
                    </a:solidFill>
                  </a:tcPr>
                </a:tc>
                <a:tc>
                  <a:txBody>
                    <a:bodyPr/>
                    <a:lstStyle/>
                    <a:p>
                      <a:endParaRPr lang="es-NI"/>
                    </a:p>
                  </a:txBody>
                  <a:tcPr>
                    <a:solidFill>
                      <a:schemeClr val="bg1">
                        <a:alpha val="70000"/>
                      </a:schemeClr>
                    </a:solidFill>
                  </a:tcPr>
                </a:tc>
                <a:tc>
                  <a:txBody>
                    <a:bodyPr/>
                    <a:lstStyle/>
                    <a:p>
                      <a:endParaRPr lang="es-NI"/>
                    </a:p>
                  </a:txBody>
                  <a:tcPr>
                    <a:solidFill>
                      <a:schemeClr val="bg1">
                        <a:alpha val="70000"/>
                      </a:schemeClr>
                    </a:solidFill>
                  </a:tcPr>
                </a:tc>
                <a:tc>
                  <a:txBody>
                    <a:bodyPr/>
                    <a:lstStyle/>
                    <a:p>
                      <a:endParaRPr lang="es-NI"/>
                    </a:p>
                  </a:txBody>
                  <a:tcPr>
                    <a:solidFill>
                      <a:schemeClr val="bg1">
                        <a:alpha val="70000"/>
                      </a:schemeClr>
                    </a:solidFill>
                  </a:tcPr>
                </a:tc>
                <a:tc>
                  <a:txBody>
                    <a:bodyPr/>
                    <a:lstStyle/>
                    <a:p>
                      <a:endParaRPr lang="es-NI"/>
                    </a:p>
                  </a:txBody>
                  <a:tcPr>
                    <a:solidFill>
                      <a:schemeClr val="bg1">
                        <a:alpha val="70000"/>
                      </a:schemeClr>
                    </a:solidFill>
                  </a:tcPr>
                </a:tc>
                <a:tc>
                  <a:txBody>
                    <a:bodyPr/>
                    <a:lstStyle/>
                    <a:p>
                      <a:endParaRPr lang="es-NI" dirty="0"/>
                    </a:p>
                  </a:txBody>
                  <a:tcPr>
                    <a:solidFill>
                      <a:schemeClr val="bg1">
                        <a:alpha val="70000"/>
                      </a:schemeClr>
                    </a:solidFill>
                  </a:tcPr>
                </a:tc>
                <a:tc>
                  <a:txBody>
                    <a:bodyPr/>
                    <a:lstStyle/>
                    <a:p>
                      <a:endParaRPr lang="es-NI"/>
                    </a:p>
                  </a:txBody>
                  <a:tcPr/>
                </a:tc>
                <a:tc>
                  <a:txBody>
                    <a:bodyPr/>
                    <a:lstStyle/>
                    <a:p>
                      <a:endParaRPr lang="es-NI"/>
                    </a:p>
                  </a:txBody>
                  <a:tcPr/>
                </a:tc>
                <a:tc>
                  <a:txBody>
                    <a:bodyPr/>
                    <a:lstStyle/>
                    <a:p>
                      <a:endParaRPr lang="es-NI"/>
                    </a:p>
                  </a:txBody>
                  <a:tcPr/>
                </a:tc>
                <a:extLst>
                  <a:ext uri="{0D108BD9-81ED-4DB2-BD59-A6C34878D82A}">
                    <a16:rowId xmlns:a16="http://schemas.microsoft.com/office/drawing/2014/main" val="4111859122"/>
                  </a:ext>
                </a:extLst>
              </a:tr>
              <a:tr h="979714">
                <a:tc>
                  <a:txBody>
                    <a:bodyPr/>
                    <a:lstStyle/>
                    <a:p>
                      <a:endParaRPr lang="es-NI"/>
                    </a:p>
                  </a:txBody>
                  <a:tcPr>
                    <a:solidFill>
                      <a:schemeClr val="bg1">
                        <a:alpha val="70000"/>
                      </a:schemeClr>
                    </a:solidFill>
                  </a:tcPr>
                </a:tc>
                <a:tc>
                  <a:txBody>
                    <a:bodyPr/>
                    <a:lstStyle/>
                    <a:p>
                      <a:endParaRPr lang="es-NI"/>
                    </a:p>
                  </a:txBody>
                  <a:tcPr>
                    <a:solidFill>
                      <a:schemeClr val="bg1">
                        <a:alpha val="70000"/>
                      </a:schemeClr>
                    </a:solidFill>
                  </a:tcPr>
                </a:tc>
                <a:tc>
                  <a:txBody>
                    <a:bodyPr/>
                    <a:lstStyle/>
                    <a:p>
                      <a:endParaRPr lang="es-NI"/>
                    </a:p>
                  </a:txBody>
                  <a:tcPr>
                    <a:solidFill>
                      <a:schemeClr val="bg1">
                        <a:alpha val="70000"/>
                      </a:schemeClr>
                    </a:solidFill>
                  </a:tcPr>
                </a:tc>
                <a:tc>
                  <a:txBody>
                    <a:bodyPr/>
                    <a:lstStyle/>
                    <a:p>
                      <a:endParaRPr lang="es-NI"/>
                    </a:p>
                  </a:txBody>
                  <a:tcPr>
                    <a:solidFill>
                      <a:schemeClr val="bg1">
                        <a:alpha val="70000"/>
                      </a:schemeClr>
                    </a:solidFill>
                  </a:tcPr>
                </a:tc>
                <a:tc>
                  <a:txBody>
                    <a:bodyPr/>
                    <a:lstStyle/>
                    <a:p>
                      <a:endParaRPr lang="es-NI"/>
                    </a:p>
                  </a:txBody>
                  <a:tcPr>
                    <a:solidFill>
                      <a:schemeClr val="bg1">
                        <a:alpha val="70000"/>
                      </a:schemeClr>
                    </a:solidFill>
                  </a:tcPr>
                </a:tc>
                <a:tc>
                  <a:txBody>
                    <a:bodyPr/>
                    <a:lstStyle/>
                    <a:p>
                      <a:endParaRPr lang="es-NI" dirty="0"/>
                    </a:p>
                  </a:txBody>
                  <a:tcPr>
                    <a:solidFill>
                      <a:schemeClr val="bg1">
                        <a:alpha val="70000"/>
                      </a:schemeClr>
                    </a:solidFill>
                  </a:tcPr>
                </a:tc>
                <a:tc>
                  <a:txBody>
                    <a:bodyPr/>
                    <a:lstStyle/>
                    <a:p>
                      <a:endParaRPr lang="es-NI"/>
                    </a:p>
                  </a:txBody>
                  <a:tcPr/>
                </a:tc>
                <a:tc>
                  <a:txBody>
                    <a:bodyPr/>
                    <a:lstStyle/>
                    <a:p>
                      <a:endParaRPr lang="es-NI"/>
                    </a:p>
                  </a:txBody>
                  <a:tcPr/>
                </a:tc>
                <a:tc>
                  <a:txBody>
                    <a:bodyPr/>
                    <a:lstStyle/>
                    <a:p>
                      <a:endParaRPr lang="es-NI"/>
                    </a:p>
                  </a:txBody>
                  <a:tcPr/>
                </a:tc>
                <a:extLst>
                  <a:ext uri="{0D108BD9-81ED-4DB2-BD59-A6C34878D82A}">
                    <a16:rowId xmlns:a16="http://schemas.microsoft.com/office/drawing/2014/main" val="3497937762"/>
                  </a:ext>
                </a:extLst>
              </a:tr>
              <a:tr h="979714">
                <a:tc>
                  <a:txBody>
                    <a:bodyPr/>
                    <a:lstStyle/>
                    <a:p>
                      <a:endParaRPr lang="es-NI"/>
                    </a:p>
                  </a:txBody>
                  <a:tcPr>
                    <a:solidFill>
                      <a:schemeClr val="bg1">
                        <a:alpha val="70000"/>
                      </a:schemeClr>
                    </a:solidFill>
                  </a:tcPr>
                </a:tc>
                <a:tc>
                  <a:txBody>
                    <a:bodyPr/>
                    <a:lstStyle/>
                    <a:p>
                      <a:endParaRPr lang="es-NI"/>
                    </a:p>
                  </a:txBody>
                  <a:tcPr>
                    <a:solidFill>
                      <a:schemeClr val="bg1">
                        <a:alpha val="70000"/>
                      </a:schemeClr>
                    </a:solidFill>
                  </a:tcPr>
                </a:tc>
                <a:tc>
                  <a:txBody>
                    <a:bodyPr/>
                    <a:lstStyle/>
                    <a:p>
                      <a:endParaRPr lang="es-NI"/>
                    </a:p>
                  </a:txBody>
                  <a:tcPr>
                    <a:solidFill>
                      <a:schemeClr val="bg1">
                        <a:alpha val="70000"/>
                      </a:schemeClr>
                    </a:solidFill>
                  </a:tcPr>
                </a:tc>
                <a:tc>
                  <a:txBody>
                    <a:bodyPr/>
                    <a:lstStyle/>
                    <a:p>
                      <a:endParaRPr lang="es-NI"/>
                    </a:p>
                  </a:txBody>
                  <a:tcPr>
                    <a:solidFill>
                      <a:schemeClr val="bg1">
                        <a:alpha val="70000"/>
                      </a:schemeClr>
                    </a:solidFill>
                  </a:tcPr>
                </a:tc>
                <a:tc>
                  <a:txBody>
                    <a:bodyPr/>
                    <a:lstStyle/>
                    <a:p>
                      <a:endParaRPr lang="es-NI" dirty="0"/>
                    </a:p>
                  </a:txBody>
                  <a:tcPr>
                    <a:solidFill>
                      <a:schemeClr val="bg1">
                        <a:alpha val="70000"/>
                      </a:schemeClr>
                    </a:solidFill>
                  </a:tcPr>
                </a:tc>
                <a:tc>
                  <a:txBody>
                    <a:bodyPr/>
                    <a:lstStyle/>
                    <a:p>
                      <a:endParaRPr lang="es-NI" dirty="0"/>
                    </a:p>
                  </a:txBody>
                  <a:tcPr>
                    <a:solidFill>
                      <a:schemeClr val="bg1">
                        <a:alpha val="70000"/>
                      </a:schemeClr>
                    </a:solidFill>
                  </a:tcPr>
                </a:tc>
                <a:tc>
                  <a:txBody>
                    <a:bodyPr/>
                    <a:lstStyle/>
                    <a:p>
                      <a:endParaRPr lang="es-NI"/>
                    </a:p>
                  </a:txBody>
                  <a:tcPr/>
                </a:tc>
                <a:tc>
                  <a:txBody>
                    <a:bodyPr/>
                    <a:lstStyle/>
                    <a:p>
                      <a:endParaRPr lang="es-NI"/>
                    </a:p>
                  </a:txBody>
                  <a:tcPr/>
                </a:tc>
                <a:tc>
                  <a:txBody>
                    <a:bodyPr/>
                    <a:lstStyle/>
                    <a:p>
                      <a:endParaRPr lang="es-NI"/>
                    </a:p>
                  </a:txBody>
                  <a:tcPr/>
                </a:tc>
                <a:extLst>
                  <a:ext uri="{0D108BD9-81ED-4DB2-BD59-A6C34878D82A}">
                    <a16:rowId xmlns:a16="http://schemas.microsoft.com/office/drawing/2014/main" val="3211062696"/>
                  </a:ext>
                </a:extLst>
              </a:tr>
              <a:tr h="979714">
                <a:tc>
                  <a:txBody>
                    <a:bodyPr/>
                    <a:lstStyle/>
                    <a:p>
                      <a:endParaRPr lang="es-NI"/>
                    </a:p>
                  </a:txBody>
                  <a:tcPr>
                    <a:solidFill>
                      <a:schemeClr val="bg1">
                        <a:alpha val="70000"/>
                      </a:schemeClr>
                    </a:solidFill>
                  </a:tcPr>
                </a:tc>
                <a:tc>
                  <a:txBody>
                    <a:bodyPr/>
                    <a:lstStyle/>
                    <a:p>
                      <a:endParaRPr lang="es-NI"/>
                    </a:p>
                  </a:txBody>
                  <a:tcPr>
                    <a:solidFill>
                      <a:schemeClr val="bg1">
                        <a:alpha val="70000"/>
                      </a:schemeClr>
                    </a:solidFill>
                  </a:tcPr>
                </a:tc>
                <a:tc>
                  <a:txBody>
                    <a:bodyPr/>
                    <a:lstStyle/>
                    <a:p>
                      <a:endParaRPr lang="es-NI"/>
                    </a:p>
                  </a:txBody>
                  <a:tcPr>
                    <a:solidFill>
                      <a:schemeClr val="bg1">
                        <a:alpha val="70000"/>
                      </a:schemeClr>
                    </a:solidFill>
                  </a:tcPr>
                </a:tc>
                <a:tc>
                  <a:txBody>
                    <a:bodyPr/>
                    <a:lstStyle/>
                    <a:p>
                      <a:endParaRPr lang="es-NI"/>
                    </a:p>
                  </a:txBody>
                  <a:tcPr>
                    <a:solidFill>
                      <a:schemeClr val="bg1">
                        <a:alpha val="70000"/>
                      </a:schemeClr>
                    </a:solidFill>
                  </a:tcPr>
                </a:tc>
                <a:tc>
                  <a:txBody>
                    <a:bodyPr/>
                    <a:lstStyle/>
                    <a:p>
                      <a:endParaRPr lang="es-NI"/>
                    </a:p>
                  </a:txBody>
                  <a:tcPr>
                    <a:solidFill>
                      <a:schemeClr val="bg1">
                        <a:alpha val="70000"/>
                      </a:schemeClr>
                    </a:solidFill>
                  </a:tcPr>
                </a:tc>
                <a:tc>
                  <a:txBody>
                    <a:bodyPr/>
                    <a:lstStyle/>
                    <a:p>
                      <a:endParaRPr lang="es-NI" dirty="0"/>
                    </a:p>
                  </a:txBody>
                  <a:tcPr>
                    <a:solidFill>
                      <a:schemeClr val="bg1">
                        <a:alpha val="70000"/>
                      </a:schemeClr>
                    </a:solidFill>
                  </a:tcPr>
                </a:tc>
                <a:tc>
                  <a:txBody>
                    <a:bodyPr/>
                    <a:lstStyle/>
                    <a:p>
                      <a:endParaRPr lang="es-NI"/>
                    </a:p>
                  </a:txBody>
                  <a:tcPr/>
                </a:tc>
                <a:tc>
                  <a:txBody>
                    <a:bodyPr/>
                    <a:lstStyle/>
                    <a:p>
                      <a:endParaRPr lang="es-NI"/>
                    </a:p>
                  </a:txBody>
                  <a:tcPr/>
                </a:tc>
                <a:tc>
                  <a:txBody>
                    <a:bodyPr/>
                    <a:lstStyle/>
                    <a:p>
                      <a:endParaRPr lang="es-NI" dirty="0"/>
                    </a:p>
                  </a:txBody>
                  <a:tcPr/>
                </a:tc>
                <a:extLst>
                  <a:ext uri="{0D108BD9-81ED-4DB2-BD59-A6C34878D82A}">
                    <a16:rowId xmlns:a16="http://schemas.microsoft.com/office/drawing/2014/main" val="3234069931"/>
                  </a:ext>
                </a:extLst>
              </a:tr>
            </a:tbl>
          </a:graphicData>
        </a:graphic>
      </p:graphicFrame>
      <p:sp>
        <p:nvSpPr>
          <p:cNvPr id="6" name="CuadroTexto 5">
            <a:extLst>
              <a:ext uri="{FF2B5EF4-FFF2-40B4-BE49-F238E27FC236}">
                <a16:creationId xmlns:a16="http://schemas.microsoft.com/office/drawing/2014/main" id="{0DAB13A4-263A-BF0E-B3D9-E30C71273F77}"/>
              </a:ext>
            </a:extLst>
          </p:cNvPr>
          <p:cNvSpPr txBox="1"/>
          <p:nvPr/>
        </p:nvSpPr>
        <p:spPr>
          <a:xfrm>
            <a:off x="-3" y="2331968"/>
            <a:ext cx="8115300" cy="3754874"/>
          </a:xfrm>
          <a:prstGeom prst="rect">
            <a:avLst/>
          </a:prstGeom>
          <a:noFill/>
        </p:spPr>
        <p:txBody>
          <a:bodyPr wrap="square" rtlCol="0">
            <a:spAutoFit/>
          </a:bodyPr>
          <a:lstStyle/>
          <a:p>
            <a:pPr algn="ctr"/>
            <a:r>
              <a:rPr lang="es-ES" sz="3000" b="1" i="1" dirty="0">
                <a:effectLst>
                  <a:outerShdw blurRad="38100" dist="38100" dir="2700000" algn="tl">
                    <a:srgbClr val="000000">
                      <a:alpha val="43137"/>
                    </a:srgbClr>
                  </a:outerShdw>
                </a:effectLst>
                <a:latin typeface="Arial Narrow" panose="020B0606020202030204" pitchFamily="34" charset="0"/>
              </a:rPr>
              <a:t>“¿POR QUÉ TE ESCONDES?”</a:t>
            </a:r>
            <a:endParaRPr lang="es-ES" sz="2500" b="1" dirty="0">
              <a:latin typeface="Arial Narrow" panose="020B0606020202030204" pitchFamily="34" charset="0"/>
            </a:endParaRPr>
          </a:p>
          <a:p>
            <a:pPr algn="ctr"/>
            <a:endParaRPr lang="es-ES" sz="1000" b="1" u="sng" dirty="0">
              <a:latin typeface="Arial Narrow" panose="020B0606020202030204" pitchFamily="34" charset="0"/>
            </a:endParaRPr>
          </a:p>
          <a:p>
            <a:pPr algn="just"/>
            <a:r>
              <a:rPr lang="es-ES" b="1" u="sng" dirty="0">
                <a:latin typeface="Arial Narrow" panose="020B0606020202030204" pitchFamily="34" charset="0"/>
              </a:rPr>
              <a:t>INTRODUCCIÓN</a:t>
            </a:r>
            <a:r>
              <a:rPr lang="es-ES" b="1" dirty="0">
                <a:latin typeface="Arial Narrow" panose="020B0606020202030204" pitchFamily="34" charset="0"/>
              </a:rPr>
              <a:t>:</a:t>
            </a:r>
          </a:p>
          <a:p>
            <a:pPr marL="342900" indent="-257175" algn="just">
              <a:buFont typeface="+mj-lt"/>
              <a:buAutoNum type="alphaUcPeriod"/>
            </a:pPr>
            <a:r>
              <a:rPr lang="es-ES" dirty="0">
                <a:latin typeface="Arial Narrow" panose="020B0606020202030204" pitchFamily="34" charset="0"/>
              </a:rPr>
              <a:t>El salmos es atribuido a David, y se cree es la segunda parte del </a:t>
            </a:r>
            <a:r>
              <a:rPr lang="es-ES" b="1" dirty="0">
                <a:latin typeface="Arial Narrow" panose="020B0606020202030204" pitchFamily="34" charset="0"/>
              </a:rPr>
              <a:t>(Salm.9)</a:t>
            </a:r>
          </a:p>
          <a:p>
            <a:pPr marL="342900" indent="-257175" algn="just">
              <a:buFont typeface="+mj-lt"/>
              <a:buAutoNum type="alphaUcPeriod"/>
            </a:pPr>
            <a:r>
              <a:rPr lang="es-NI" dirty="0">
                <a:latin typeface="Arial Narrow" panose="020B0606020202030204" pitchFamily="34" charset="0"/>
              </a:rPr>
              <a:t>En él David describe a sus enemigos {Saúl, Absalón} y cuántos males le hicieron.</a:t>
            </a:r>
          </a:p>
          <a:p>
            <a:pPr marL="542925" indent="-271463" algn="just">
              <a:buFont typeface="+mj-lt"/>
              <a:buAutoNum type="arabicPeriod"/>
            </a:pPr>
            <a:r>
              <a:rPr lang="es-NI" dirty="0">
                <a:latin typeface="Arial Narrow" panose="020B0606020202030204" pitchFamily="34" charset="0"/>
              </a:rPr>
              <a:t>A David le parecía que Dios estaba muy lejos de su angustia.</a:t>
            </a:r>
          </a:p>
          <a:p>
            <a:pPr marL="542925" indent="-271463" algn="just">
              <a:buFont typeface="+mj-lt"/>
              <a:buAutoNum type="arabicPeriod"/>
            </a:pPr>
            <a:r>
              <a:rPr lang="es-NI" dirty="0">
                <a:latin typeface="Arial Narrow" panose="020B0606020202030204" pitchFamily="34" charset="0"/>
              </a:rPr>
              <a:t>Un sentimiento muy común en la desesperación humana, cuando en las tribulaciones suele preguntarse </a:t>
            </a:r>
            <a:r>
              <a:rPr lang="es-NI" i="1" dirty="0">
                <a:effectLst>
                  <a:outerShdw blurRad="38100" dist="38100" dir="2700000" algn="tl">
                    <a:srgbClr val="000000">
                      <a:alpha val="43137"/>
                    </a:srgbClr>
                  </a:outerShdw>
                </a:effectLst>
                <a:latin typeface="Arial Narrow" panose="020B0606020202030204" pitchFamily="34" charset="0"/>
              </a:rPr>
              <a:t>“¿Dónde esta el Señor?”</a:t>
            </a:r>
            <a:r>
              <a:rPr lang="es-NI" dirty="0">
                <a:latin typeface="Arial Narrow" panose="020B0606020202030204" pitchFamily="34" charset="0"/>
              </a:rPr>
              <a:t> </a:t>
            </a:r>
            <a:r>
              <a:rPr lang="es-NI" i="1" dirty="0">
                <a:effectLst>
                  <a:outerShdw blurRad="38100" dist="38100" dir="2700000" algn="tl">
                    <a:srgbClr val="000000">
                      <a:alpha val="43137"/>
                    </a:srgbClr>
                  </a:outerShdw>
                </a:effectLst>
                <a:latin typeface="Arial Narrow" panose="020B0606020202030204" pitchFamily="34" charset="0"/>
              </a:rPr>
              <a:t>“¿Por qué permite mi sufrimiento?”</a:t>
            </a:r>
          </a:p>
          <a:p>
            <a:pPr marL="542925" indent="-271463" algn="just">
              <a:buFont typeface="+mj-lt"/>
              <a:buAutoNum type="arabicPeriod"/>
            </a:pPr>
            <a:r>
              <a:rPr lang="es-NI" dirty="0">
                <a:latin typeface="Arial Narrow" panose="020B0606020202030204" pitchFamily="34" charset="0"/>
              </a:rPr>
              <a:t>Es en esos momentos que nos sentimos solos y oprimidos que necesitamos orar, para decirle a Dios de nuestros problemas y angustias </a:t>
            </a:r>
            <a:r>
              <a:rPr lang="es-NI" b="1" dirty="0">
                <a:latin typeface="Arial Narrow" panose="020B0606020202030204" pitchFamily="34" charset="0"/>
              </a:rPr>
              <a:t>(1Ped.5: 7)</a:t>
            </a:r>
            <a:r>
              <a:rPr lang="es-NI" dirty="0">
                <a:latin typeface="Arial Narrow" panose="020B0606020202030204" pitchFamily="34" charset="0"/>
              </a:rPr>
              <a:t> </a:t>
            </a:r>
          </a:p>
          <a:p>
            <a:pPr marL="342900" indent="-257175" algn="just">
              <a:buFont typeface="+mj-lt"/>
              <a:buAutoNum type="alphaUcPeriod" startAt="3"/>
            </a:pPr>
            <a:r>
              <a:rPr lang="es-NI" dirty="0">
                <a:latin typeface="Arial Narrow" panose="020B0606020202030204" pitchFamily="34" charset="0"/>
              </a:rPr>
              <a:t>El salmista no se está quejando, sino clamando {como una voz suave que se eleva en momentos de aflicción}</a:t>
            </a:r>
            <a:r>
              <a:rPr lang="es-NI" dirty="0"/>
              <a:t> </a:t>
            </a:r>
          </a:p>
          <a:p>
            <a:pPr marL="85725" algn="just"/>
            <a:endParaRPr lang="es-NI" dirty="0"/>
          </a:p>
        </p:txBody>
      </p:sp>
      <p:pic>
        <p:nvPicPr>
          <p:cNvPr id="7" name="Imagen 6">
            <a:extLst>
              <a:ext uri="{FF2B5EF4-FFF2-40B4-BE49-F238E27FC236}">
                <a16:creationId xmlns:a16="http://schemas.microsoft.com/office/drawing/2014/main" id="{14573016-ACD7-C9FE-AA68-87F4359E10F0}"/>
              </a:ext>
            </a:extLst>
          </p:cNvPr>
          <p:cNvPicPr>
            <a:picLocks noChangeAspect="1"/>
          </p:cNvPicPr>
          <p:nvPr/>
        </p:nvPicPr>
        <p:blipFill>
          <a:blip r:embed="rId5"/>
          <a:stretch>
            <a:fillRect/>
          </a:stretch>
        </p:blipFill>
        <p:spPr>
          <a:xfrm>
            <a:off x="524656" y="1"/>
            <a:ext cx="6955436" cy="2331966"/>
          </a:xfrm>
          <a:prstGeom prst="rect">
            <a:avLst/>
          </a:prstGeom>
        </p:spPr>
      </p:pic>
      <p:sp>
        <p:nvSpPr>
          <p:cNvPr id="8" name="Rectángulo: esquinas redondeadas 7">
            <a:extLst>
              <a:ext uri="{FF2B5EF4-FFF2-40B4-BE49-F238E27FC236}">
                <a16:creationId xmlns:a16="http://schemas.microsoft.com/office/drawing/2014/main" id="{BE2E4EA3-519F-332D-AB45-561C9FDA1B0B}"/>
              </a:ext>
            </a:extLst>
          </p:cNvPr>
          <p:cNvSpPr/>
          <p:nvPr/>
        </p:nvSpPr>
        <p:spPr>
          <a:xfrm>
            <a:off x="8134352" y="1735347"/>
            <a:ext cx="4057649" cy="5122651"/>
          </a:xfrm>
          <a:prstGeom prst="roundRect">
            <a:avLst/>
          </a:prstGeom>
          <a:gradFill>
            <a:gsLst>
              <a:gs pos="0">
                <a:schemeClr val="accent1">
                  <a:lumMod val="5000"/>
                  <a:lumOff val="95000"/>
                </a:schemeClr>
              </a:gs>
              <a:gs pos="85000">
                <a:schemeClr val="accent1">
                  <a:lumMod val="45000"/>
                  <a:lumOff val="55000"/>
                </a:schemeClr>
              </a:gs>
              <a:gs pos="87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700" b="0" i="1" u="none" strike="noStrike" baseline="0" dirty="0">
                <a:solidFill>
                  <a:srgbClr val="292F33"/>
                </a:solidFill>
                <a:latin typeface="Times New Roman" panose="02020603050405020304" pitchFamily="18" charset="0"/>
                <a:cs typeface="Times New Roman" panose="02020603050405020304" pitchFamily="18" charset="0"/>
              </a:rPr>
              <a:t>“¿Por qué estás lejos, oh Jehová, y te escondes en el tiempo de la tribulación? Con arrogancia el malo persigue al pobre; será atrapado en los artificios que ha ideado. Porque el malo se jacta del deseo de su alma, bendice al codicioso, y desprecia a Jehová. El malo, por la altivez de su rostro, no busca a Dios; no hay Dios en ninguno de sus pensamientos. Sus caminos son torcidos en todo tiempo; tus juicios los tiene muy lejos de su vista; a todos sus adversarios desprecia. Dice en su corazón: No seré movido jamás; nunca me alcanzará el infortunio. Llena está su boca maldición, y de engaños y fraude; debajo de su lengua hay vejaci</a:t>
            </a:r>
            <a:r>
              <a:rPr lang="es-ES" sz="1700" i="1" dirty="0">
                <a:solidFill>
                  <a:srgbClr val="292F33"/>
                </a:solidFill>
                <a:latin typeface="Times New Roman" panose="02020603050405020304" pitchFamily="18" charset="0"/>
                <a:cs typeface="Times New Roman" panose="02020603050405020304" pitchFamily="18" charset="0"/>
              </a:rPr>
              <a:t>ón y maldad…</a:t>
            </a:r>
            <a:endParaRPr lang="es-NI" sz="1700" i="1" dirty="0">
              <a:latin typeface="Times New Roman" panose="02020603050405020304" pitchFamily="18" charset="0"/>
              <a:cs typeface="Times New Roman" panose="02020603050405020304" pitchFamily="18" charset="0"/>
            </a:endParaRPr>
          </a:p>
        </p:txBody>
      </p:sp>
      <p:sp>
        <p:nvSpPr>
          <p:cNvPr id="9" name="CuadroTexto 8">
            <a:extLst>
              <a:ext uri="{FF2B5EF4-FFF2-40B4-BE49-F238E27FC236}">
                <a16:creationId xmlns:a16="http://schemas.microsoft.com/office/drawing/2014/main" id="{640010CC-7CB5-0CFD-6C1A-729A4A0FBBCE}"/>
              </a:ext>
            </a:extLst>
          </p:cNvPr>
          <p:cNvSpPr txBox="1"/>
          <p:nvPr/>
        </p:nvSpPr>
        <p:spPr>
          <a:xfrm>
            <a:off x="2368445" y="1165984"/>
            <a:ext cx="3102965" cy="553998"/>
          </a:xfrm>
          <a:prstGeom prst="rect">
            <a:avLst/>
          </a:prstGeom>
          <a:noFill/>
        </p:spPr>
        <p:txBody>
          <a:bodyPr wrap="square" rtlCol="0">
            <a:spAutoFit/>
          </a:bodyPr>
          <a:lstStyle/>
          <a:p>
            <a:pPr algn="ctr"/>
            <a:r>
              <a:rPr lang="es-ES" sz="3000" i="1" dirty="0">
                <a:effectLst>
                  <a:outerShdw blurRad="38100" dist="38100" dir="2700000" algn="tl">
                    <a:srgbClr val="000000">
                      <a:alpha val="43137"/>
                    </a:srgbClr>
                  </a:outerShdw>
                </a:effectLst>
              </a:rPr>
              <a:t>Salmos.10: 1 – 18</a:t>
            </a:r>
            <a:endParaRPr lang="es-NI" sz="3000" i="1" dirty="0">
              <a:effectLst>
                <a:outerShdw blurRad="38100" dist="38100" dir="2700000" algn="tl">
                  <a:srgbClr val="000000">
                    <a:alpha val="43137"/>
                  </a:srgbClr>
                </a:outerShdw>
              </a:effectLst>
            </a:endParaRPr>
          </a:p>
        </p:txBody>
      </p:sp>
      <p:sp>
        <p:nvSpPr>
          <p:cNvPr id="10" name="Rectángulo: esquinas redondeadas 9">
            <a:extLst>
              <a:ext uri="{FF2B5EF4-FFF2-40B4-BE49-F238E27FC236}">
                <a16:creationId xmlns:a16="http://schemas.microsoft.com/office/drawing/2014/main" id="{3029047B-2B1F-4E80-762E-B7914F5FDE5E}"/>
              </a:ext>
            </a:extLst>
          </p:cNvPr>
          <p:cNvSpPr/>
          <p:nvPr/>
        </p:nvSpPr>
        <p:spPr>
          <a:xfrm>
            <a:off x="8147780" y="1735347"/>
            <a:ext cx="4057650" cy="5138016"/>
          </a:xfrm>
          <a:prstGeom prst="roundRect">
            <a:avLst/>
          </a:prstGeom>
          <a:gradFill>
            <a:gsLst>
              <a:gs pos="0">
                <a:schemeClr val="accent1">
                  <a:lumMod val="5000"/>
                  <a:lumOff val="95000"/>
                </a:schemeClr>
              </a:gs>
              <a:gs pos="85000">
                <a:schemeClr val="accent1">
                  <a:lumMod val="45000"/>
                  <a:lumOff val="55000"/>
                </a:schemeClr>
              </a:gs>
              <a:gs pos="87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800" b="0" i="1" u="none" strike="noStrike" baseline="0" dirty="0">
                <a:solidFill>
                  <a:srgbClr val="292F33"/>
                </a:solidFill>
                <a:latin typeface="Times New Roman" panose="02020603050405020304" pitchFamily="18" charset="0"/>
                <a:cs typeface="Times New Roman" panose="02020603050405020304" pitchFamily="18" charset="0"/>
              </a:rPr>
              <a:t>...Se sienta en acecho cerca de las aldeas; en escondrijos mata al inocente. Sus ojos están acechando al desvalido; acecha en oculto, como el león desde su cueva; acecha para arrebatar al pobre; arrebata al pobre trayéndolo a su red.</a:t>
            </a:r>
            <a:r>
              <a:rPr lang="en-US" sz="1800" b="0" i="1" u="none" strike="noStrike" baseline="0" dirty="0">
                <a:solidFill>
                  <a:srgbClr val="292F33"/>
                </a:solidFill>
                <a:latin typeface="Times New Roman" panose="02020603050405020304" pitchFamily="18" charset="0"/>
                <a:cs typeface="Times New Roman" panose="02020603050405020304" pitchFamily="18" charset="0"/>
              </a:rPr>
              <a:t> Se </a:t>
            </a:r>
            <a:r>
              <a:rPr lang="en-US" sz="1800" b="0" i="1" u="none" strike="noStrike" baseline="0" dirty="0" err="1">
                <a:solidFill>
                  <a:srgbClr val="292F33"/>
                </a:solidFill>
                <a:latin typeface="Times New Roman" panose="02020603050405020304" pitchFamily="18" charset="0"/>
                <a:cs typeface="Times New Roman" panose="02020603050405020304" pitchFamily="18" charset="0"/>
              </a:rPr>
              <a:t>encoge</a:t>
            </a:r>
            <a:r>
              <a:rPr lang="en-US" sz="1800" b="0" i="1" u="none" strike="noStrike" baseline="0" dirty="0">
                <a:solidFill>
                  <a:srgbClr val="292F33"/>
                </a:solidFill>
                <a:latin typeface="Times New Roman" panose="02020603050405020304" pitchFamily="18" charset="0"/>
                <a:cs typeface="Times New Roman" panose="02020603050405020304" pitchFamily="18" charset="0"/>
              </a:rPr>
              <a:t>, se </a:t>
            </a:r>
            <a:r>
              <a:rPr lang="en-US" sz="1800" b="0" i="1" u="none" strike="noStrike" baseline="0" dirty="0" err="1">
                <a:solidFill>
                  <a:srgbClr val="292F33"/>
                </a:solidFill>
                <a:latin typeface="Times New Roman" panose="02020603050405020304" pitchFamily="18" charset="0"/>
                <a:cs typeface="Times New Roman" panose="02020603050405020304" pitchFamily="18" charset="0"/>
              </a:rPr>
              <a:t>agacha</a:t>
            </a:r>
            <a:r>
              <a:rPr lang="en-US" sz="1800" b="0" i="1" u="none" strike="noStrike" baseline="0" dirty="0">
                <a:solidFill>
                  <a:srgbClr val="292F33"/>
                </a:solidFill>
                <a:latin typeface="Times New Roman" panose="02020603050405020304" pitchFamily="18" charset="0"/>
                <a:cs typeface="Times New Roman" panose="02020603050405020304" pitchFamily="18" charset="0"/>
              </a:rPr>
              <a:t>, y</a:t>
            </a:r>
            <a:r>
              <a:rPr lang="es-ES" sz="1800" b="0" i="1" u="none" strike="noStrike" baseline="0" dirty="0">
                <a:solidFill>
                  <a:srgbClr val="292F33"/>
                </a:solidFill>
                <a:latin typeface="Times New Roman" panose="02020603050405020304" pitchFamily="18" charset="0"/>
                <a:cs typeface="Times New Roman" panose="02020603050405020304" pitchFamily="18" charset="0"/>
              </a:rPr>
              <a:t> caen en sus fuertes garras muchos desdichados. Dice en su corazón: Dios ha olvidado; ha encubierto su rostro; nunca lo verá. Levántate, oh Jehová Dios, alza tu mano; no te olvides de los pobres. </a:t>
            </a:r>
            <a:r>
              <a:rPr lang="es-ES" i="1" dirty="0">
                <a:solidFill>
                  <a:srgbClr val="292F33"/>
                </a:solidFill>
                <a:latin typeface="Times New Roman" panose="02020603050405020304" pitchFamily="18" charset="0"/>
                <a:cs typeface="Times New Roman" panose="02020603050405020304" pitchFamily="18" charset="0"/>
              </a:rPr>
              <a:t>¿Por qué desprecia el malo a Dios? En su corazón ha dicho: Tú no lo inquirirás…</a:t>
            </a:r>
            <a:endParaRPr lang="es-ES" sz="1800" b="0" i="1" u="none" strike="noStrike" baseline="0" dirty="0">
              <a:solidFill>
                <a:srgbClr val="292F33"/>
              </a:solidFill>
              <a:latin typeface="Times New Roman" panose="02020603050405020304" pitchFamily="18" charset="0"/>
              <a:cs typeface="Times New Roman" panose="02020603050405020304" pitchFamily="18" charset="0"/>
            </a:endParaRPr>
          </a:p>
        </p:txBody>
      </p:sp>
      <p:sp>
        <p:nvSpPr>
          <p:cNvPr id="11" name="Rectángulo: esquinas redondeadas 10">
            <a:extLst>
              <a:ext uri="{FF2B5EF4-FFF2-40B4-BE49-F238E27FC236}">
                <a16:creationId xmlns:a16="http://schemas.microsoft.com/office/drawing/2014/main" id="{E447B84B-904E-474F-A58A-804B57CB4BC8}"/>
              </a:ext>
            </a:extLst>
          </p:cNvPr>
          <p:cNvSpPr/>
          <p:nvPr/>
        </p:nvSpPr>
        <p:spPr>
          <a:xfrm>
            <a:off x="8147780" y="1750712"/>
            <a:ext cx="4076706" cy="5122651"/>
          </a:xfrm>
          <a:prstGeom prst="roundRect">
            <a:avLst/>
          </a:prstGeom>
          <a:gradFill>
            <a:gsLst>
              <a:gs pos="0">
                <a:schemeClr val="accent1">
                  <a:lumMod val="5000"/>
                  <a:lumOff val="95000"/>
                </a:schemeClr>
              </a:gs>
              <a:gs pos="85000">
                <a:schemeClr val="accent1">
                  <a:lumMod val="45000"/>
                  <a:lumOff val="55000"/>
                </a:schemeClr>
              </a:gs>
              <a:gs pos="87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800" b="0" i="1" u="none" strike="noStrike" baseline="0" dirty="0">
                <a:solidFill>
                  <a:srgbClr val="292F33"/>
                </a:solidFill>
                <a:latin typeface="Times New Roman" panose="02020603050405020304" pitchFamily="18" charset="0"/>
                <a:cs typeface="Times New Roman" panose="02020603050405020304" pitchFamily="18" charset="0"/>
              </a:rPr>
              <a:t>…Tú lo has visto; porque miras el trabajo y la vejación, para dar la recompensa con tu mano; a ti se acoge el desvalido; tú eres el amparo del huérfano. Quebranta tú el brazo del inicuo, y persigue la maldad del malo hasta que no halles ninguna. Jehová es Rey eternamente y para siempre; de su tierra han perecido las naciones. El deseo de los humildes oíste, oh Jehová; tú dispones su corazón, y haces atento tu oído, para juzgar al huérfano y al oprimido, a fin de que no vuelva más a hacer violencia el hombre de la tierra”</a:t>
            </a:r>
          </a:p>
          <a:p>
            <a:pPr marR="0" algn="just" rtl="0"/>
            <a:r>
              <a:rPr lang="es-ES" b="1" i="1" dirty="0">
                <a:solidFill>
                  <a:srgbClr val="292F33"/>
                </a:solidFill>
                <a:latin typeface="Arial Narrow" panose="020B0606020202030204" pitchFamily="34" charset="0"/>
                <a:cs typeface="Times New Roman" panose="02020603050405020304" pitchFamily="18" charset="0"/>
              </a:rPr>
              <a:t>(Salmos.10: 1 – 18)</a:t>
            </a:r>
            <a:endParaRPr lang="es-NI" b="1" i="1" dirty="0">
              <a:latin typeface="Arial Narrow" panose="020B0606020202030204" pitchFamily="34" charset="0"/>
              <a:cs typeface="Times New Roman" panose="02020603050405020304" pitchFamily="18" charset="0"/>
            </a:endParaRPr>
          </a:p>
        </p:txBody>
      </p:sp>
      <p:sp>
        <p:nvSpPr>
          <p:cNvPr id="12" name="Rectángulo: esquinas redondeadas 11">
            <a:extLst>
              <a:ext uri="{FF2B5EF4-FFF2-40B4-BE49-F238E27FC236}">
                <a16:creationId xmlns:a16="http://schemas.microsoft.com/office/drawing/2014/main" id="{8839DB95-DE1D-6E17-4BF4-EFEDCC643F56}"/>
              </a:ext>
            </a:extLst>
          </p:cNvPr>
          <p:cNvSpPr/>
          <p:nvPr/>
        </p:nvSpPr>
        <p:spPr>
          <a:xfrm>
            <a:off x="8161205" y="1750712"/>
            <a:ext cx="4057653" cy="5138016"/>
          </a:xfrm>
          <a:prstGeom prst="roundRect">
            <a:avLst/>
          </a:prstGeom>
          <a:gradFill>
            <a:gsLst>
              <a:gs pos="0">
                <a:schemeClr val="accent1">
                  <a:lumMod val="5000"/>
                  <a:lumOff val="95000"/>
                </a:schemeClr>
              </a:gs>
              <a:gs pos="85000">
                <a:schemeClr val="accent1">
                  <a:lumMod val="45000"/>
                  <a:lumOff val="55000"/>
                </a:schemeClr>
              </a:gs>
              <a:gs pos="87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900" b="0" i="1" u="none" strike="noStrike" baseline="0" dirty="0">
                <a:solidFill>
                  <a:srgbClr val="292F33"/>
                </a:solidFill>
                <a:latin typeface="Times New Roman" panose="02020603050405020304" pitchFamily="18" charset="0"/>
                <a:cs typeface="Times New Roman" panose="02020603050405020304" pitchFamily="18" charset="0"/>
              </a:rPr>
              <a:t>“…echando toda vuestra ansiedad sobre él, porque él tiene cuidado de vosotros” </a:t>
            </a:r>
            <a:r>
              <a:rPr lang="es-ES" sz="1900" b="1" u="none" strike="noStrike" baseline="0" dirty="0">
                <a:solidFill>
                  <a:srgbClr val="292F33"/>
                </a:solidFill>
                <a:latin typeface="Arial Narrow" panose="020B0606020202030204" pitchFamily="34" charset="0"/>
                <a:cs typeface="Times New Roman" panose="02020603050405020304" pitchFamily="18" charset="0"/>
              </a:rPr>
              <a:t>(1Ped.5: 7)</a:t>
            </a:r>
            <a:r>
              <a:rPr lang="es-ES" sz="1800" b="0" i="0" u="none" strike="noStrike" baseline="0" dirty="0">
                <a:solidFill>
                  <a:srgbClr val="292F33"/>
                </a:solidFill>
                <a:latin typeface="Verdana" panose="020B0604030504040204" pitchFamily="34" charset="0"/>
              </a:rPr>
              <a:t> </a:t>
            </a:r>
            <a:endParaRPr lang="es-NI" dirty="0"/>
          </a:p>
        </p:txBody>
      </p:sp>
    </p:spTree>
    <p:extLst>
      <p:ext uri="{BB962C8B-B14F-4D97-AF65-F5344CB8AC3E}">
        <p14:creationId xmlns:p14="http://schemas.microsoft.com/office/powerpoint/2010/main" val="630784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33"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9">
                                            <p:txEl>
                                              <p:pRg st="0" end="0"/>
                                            </p:txEl>
                                          </p:spTgt>
                                        </p:tgtEl>
                                        <p:attrNameLst>
                                          <p:attrName>style.visibility</p:attrName>
                                        </p:attrNameLst>
                                      </p:cBhvr>
                                      <p:to>
                                        <p:strVal val="visible"/>
                                      </p:to>
                                    </p:set>
                                    <p:anim calcmode="lin" valueType="num">
                                      <p:cBhvr>
                                        <p:cTn id="18"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20" dur="500"/>
                                        <p:tgtEl>
                                          <p:spTgt spid="9">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 calcmode="lin" valueType="num">
                                      <p:cBhvr>
                                        <p:cTn id="25"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26"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27" dur="500"/>
                                        <p:tgtEl>
                                          <p:spTgt spid="6">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animEffect transition="in" filter="fade">
                                      <p:cBhvr>
                                        <p:cTn id="41" dur="5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6">
                                            <p:txEl>
                                              <p:pRg st="2" end="2"/>
                                            </p:txEl>
                                          </p:spTgt>
                                        </p:tgtEl>
                                        <p:attrNameLst>
                                          <p:attrName>style.visibility</p:attrName>
                                        </p:attrNameLst>
                                      </p:cBhvr>
                                      <p:to>
                                        <p:strVal val="visible"/>
                                      </p:to>
                                    </p:set>
                                    <p:anim calcmode="lin" valueType="num">
                                      <p:cBhvr>
                                        <p:cTn id="46"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47" dur="5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48" dur="500"/>
                                        <p:tgtEl>
                                          <p:spTgt spid="6">
                                            <p:txEl>
                                              <p:pRg st="2" end="2"/>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nodeType="clickEffect">
                                  <p:stCondLst>
                                    <p:cond delay="0"/>
                                  </p:stCondLst>
                                  <p:childTnLst>
                                    <p:set>
                                      <p:cBhvr>
                                        <p:cTn id="52" dur="1" fill="hold">
                                          <p:stCondLst>
                                            <p:cond delay="0"/>
                                          </p:stCondLst>
                                        </p:cTn>
                                        <p:tgtEl>
                                          <p:spTgt spid="6">
                                            <p:txEl>
                                              <p:pRg st="3" end="3"/>
                                            </p:txEl>
                                          </p:spTgt>
                                        </p:tgtEl>
                                        <p:attrNameLst>
                                          <p:attrName>style.visibility</p:attrName>
                                        </p:attrNameLst>
                                      </p:cBhvr>
                                      <p:to>
                                        <p:strVal val="visible"/>
                                      </p:to>
                                    </p:set>
                                    <p:anim calcmode="lin" valueType="num">
                                      <p:cBhvr>
                                        <p:cTn id="53" dur="500" fill="hold"/>
                                        <p:tgtEl>
                                          <p:spTgt spid="6">
                                            <p:txEl>
                                              <p:pRg st="3" end="3"/>
                                            </p:txEl>
                                          </p:spTgt>
                                        </p:tgtEl>
                                        <p:attrNameLst>
                                          <p:attrName>ppt_w</p:attrName>
                                        </p:attrNameLst>
                                      </p:cBhvr>
                                      <p:tavLst>
                                        <p:tav tm="0">
                                          <p:val>
                                            <p:fltVal val="0"/>
                                          </p:val>
                                        </p:tav>
                                        <p:tav tm="100000">
                                          <p:val>
                                            <p:strVal val="#ppt_w"/>
                                          </p:val>
                                        </p:tav>
                                      </p:tavLst>
                                    </p:anim>
                                    <p:anim calcmode="lin" valueType="num">
                                      <p:cBhvr>
                                        <p:cTn id="54" dur="500" fill="hold"/>
                                        <p:tgtEl>
                                          <p:spTgt spid="6">
                                            <p:txEl>
                                              <p:pRg st="3" end="3"/>
                                            </p:txEl>
                                          </p:spTgt>
                                        </p:tgtEl>
                                        <p:attrNameLst>
                                          <p:attrName>ppt_h</p:attrName>
                                        </p:attrNameLst>
                                      </p:cBhvr>
                                      <p:tavLst>
                                        <p:tav tm="0">
                                          <p:val>
                                            <p:fltVal val="0"/>
                                          </p:val>
                                        </p:tav>
                                        <p:tav tm="100000">
                                          <p:val>
                                            <p:strVal val="#ppt_h"/>
                                          </p:val>
                                        </p:tav>
                                      </p:tavLst>
                                    </p:anim>
                                    <p:animEffect transition="in" filter="fade">
                                      <p:cBhvr>
                                        <p:cTn id="55" dur="500"/>
                                        <p:tgtEl>
                                          <p:spTgt spid="6">
                                            <p:txEl>
                                              <p:pRg st="3" end="3"/>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nodeType="clickEffect">
                                  <p:stCondLst>
                                    <p:cond delay="0"/>
                                  </p:stCondLst>
                                  <p:childTnLst>
                                    <p:set>
                                      <p:cBhvr>
                                        <p:cTn id="59" dur="1" fill="hold">
                                          <p:stCondLst>
                                            <p:cond delay="0"/>
                                          </p:stCondLst>
                                        </p:cTn>
                                        <p:tgtEl>
                                          <p:spTgt spid="6">
                                            <p:txEl>
                                              <p:pRg st="4" end="4"/>
                                            </p:txEl>
                                          </p:spTgt>
                                        </p:tgtEl>
                                        <p:attrNameLst>
                                          <p:attrName>style.visibility</p:attrName>
                                        </p:attrNameLst>
                                      </p:cBhvr>
                                      <p:to>
                                        <p:strVal val="visible"/>
                                      </p:to>
                                    </p:set>
                                    <p:anim calcmode="lin" valueType="num">
                                      <p:cBhvr>
                                        <p:cTn id="60" dur="500" fill="hold"/>
                                        <p:tgtEl>
                                          <p:spTgt spid="6">
                                            <p:txEl>
                                              <p:pRg st="4" end="4"/>
                                            </p:txEl>
                                          </p:spTgt>
                                        </p:tgtEl>
                                        <p:attrNameLst>
                                          <p:attrName>ppt_w</p:attrName>
                                        </p:attrNameLst>
                                      </p:cBhvr>
                                      <p:tavLst>
                                        <p:tav tm="0">
                                          <p:val>
                                            <p:fltVal val="0"/>
                                          </p:val>
                                        </p:tav>
                                        <p:tav tm="100000">
                                          <p:val>
                                            <p:strVal val="#ppt_w"/>
                                          </p:val>
                                        </p:tav>
                                      </p:tavLst>
                                    </p:anim>
                                    <p:anim calcmode="lin" valueType="num">
                                      <p:cBhvr>
                                        <p:cTn id="61" dur="500" fill="hold"/>
                                        <p:tgtEl>
                                          <p:spTgt spid="6">
                                            <p:txEl>
                                              <p:pRg st="4" end="4"/>
                                            </p:txEl>
                                          </p:spTgt>
                                        </p:tgtEl>
                                        <p:attrNameLst>
                                          <p:attrName>ppt_h</p:attrName>
                                        </p:attrNameLst>
                                      </p:cBhvr>
                                      <p:tavLst>
                                        <p:tav tm="0">
                                          <p:val>
                                            <p:fltVal val="0"/>
                                          </p:val>
                                        </p:tav>
                                        <p:tav tm="100000">
                                          <p:val>
                                            <p:strVal val="#ppt_h"/>
                                          </p:val>
                                        </p:tav>
                                      </p:tavLst>
                                    </p:anim>
                                    <p:animEffect transition="in" filter="fade">
                                      <p:cBhvr>
                                        <p:cTn id="62" dur="500"/>
                                        <p:tgtEl>
                                          <p:spTgt spid="6">
                                            <p:txEl>
                                              <p:pRg st="4" end="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6">
                                            <p:txEl>
                                              <p:pRg st="5" end="5"/>
                                            </p:txEl>
                                          </p:spTgt>
                                        </p:tgtEl>
                                        <p:attrNameLst>
                                          <p:attrName>style.visibility</p:attrName>
                                        </p:attrNameLst>
                                      </p:cBhvr>
                                      <p:to>
                                        <p:strVal val="visible"/>
                                      </p:to>
                                    </p:set>
                                    <p:anim calcmode="lin" valueType="num">
                                      <p:cBhvr additive="base">
                                        <p:cTn id="67"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6">
                                            <p:txEl>
                                              <p:pRg st="6" end="6"/>
                                            </p:txEl>
                                          </p:spTgt>
                                        </p:tgtEl>
                                        <p:attrNameLst>
                                          <p:attrName>style.visibility</p:attrName>
                                        </p:attrNameLst>
                                      </p:cBhvr>
                                      <p:to>
                                        <p:strVal val="visible"/>
                                      </p:to>
                                    </p:set>
                                    <p:anim calcmode="lin" valueType="num">
                                      <p:cBhvr additive="base">
                                        <p:cTn id="73"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6">
                                            <p:txEl>
                                              <p:pRg st="7" end="7"/>
                                            </p:txEl>
                                          </p:spTgt>
                                        </p:tgtEl>
                                        <p:attrNameLst>
                                          <p:attrName>style.visibility</p:attrName>
                                        </p:attrNameLst>
                                      </p:cBhvr>
                                      <p:to>
                                        <p:strVal val="visible"/>
                                      </p:to>
                                    </p:set>
                                    <p:anim calcmode="lin" valueType="num">
                                      <p:cBhvr additive="base">
                                        <p:cTn id="79"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53" presetClass="entr" presetSubtype="16" fill="hold" grpId="0" nodeType="clickEffect">
                                  <p:stCondLst>
                                    <p:cond delay="0"/>
                                  </p:stCondLst>
                                  <p:childTnLst>
                                    <p:set>
                                      <p:cBhvr>
                                        <p:cTn id="84" dur="1" fill="hold">
                                          <p:stCondLst>
                                            <p:cond delay="0"/>
                                          </p:stCondLst>
                                        </p:cTn>
                                        <p:tgtEl>
                                          <p:spTgt spid="12"/>
                                        </p:tgtEl>
                                        <p:attrNameLst>
                                          <p:attrName>style.visibility</p:attrName>
                                        </p:attrNameLst>
                                      </p:cBhvr>
                                      <p:to>
                                        <p:strVal val="visible"/>
                                      </p:to>
                                    </p:set>
                                    <p:anim calcmode="lin" valueType="num">
                                      <p:cBhvr>
                                        <p:cTn id="85" dur="500" fill="hold"/>
                                        <p:tgtEl>
                                          <p:spTgt spid="12"/>
                                        </p:tgtEl>
                                        <p:attrNameLst>
                                          <p:attrName>ppt_w</p:attrName>
                                        </p:attrNameLst>
                                      </p:cBhvr>
                                      <p:tavLst>
                                        <p:tav tm="0">
                                          <p:val>
                                            <p:fltVal val="0"/>
                                          </p:val>
                                        </p:tav>
                                        <p:tav tm="100000">
                                          <p:val>
                                            <p:strVal val="#ppt_w"/>
                                          </p:val>
                                        </p:tav>
                                      </p:tavLst>
                                    </p:anim>
                                    <p:anim calcmode="lin" valueType="num">
                                      <p:cBhvr>
                                        <p:cTn id="86" dur="500" fill="hold"/>
                                        <p:tgtEl>
                                          <p:spTgt spid="12"/>
                                        </p:tgtEl>
                                        <p:attrNameLst>
                                          <p:attrName>ppt_h</p:attrName>
                                        </p:attrNameLst>
                                      </p:cBhvr>
                                      <p:tavLst>
                                        <p:tav tm="0">
                                          <p:val>
                                            <p:fltVal val="0"/>
                                          </p:val>
                                        </p:tav>
                                        <p:tav tm="100000">
                                          <p:val>
                                            <p:strVal val="#ppt_h"/>
                                          </p:val>
                                        </p:tav>
                                      </p:tavLst>
                                    </p:anim>
                                    <p:animEffect transition="in" filter="fade">
                                      <p:cBhvr>
                                        <p:cTn id="87" dur="500"/>
                                        <p:tgtEl>
                                          <p:spTgt spid="12"/>
                                        </p:tgtEl>
                                      </p:cBhvr>
                                    </p:animEffect>
                                  </p:childTnLst>
                                </p:cTn>
                              </p:par>
                            </p:childTnLst>
                          </p:cTn>
                        </p:par>
                      </p:childTnLst>
                    </p:cTn>
                  </p:par>
                  <p:par>
                    <p:cTn id="88" fill="hold">
                      <p:stCondLst>
                        <p:cond delay="indefinite"/>
                      </p:stCondLst>
                      <p:childTnLst>
                        <p:par>
                          <p:cTn id="89" fill="hold">
                            <p:stCondLst>
                              <p:cond delay="0"/>
                            </p:stCondLst>
                            <p:childTnLst>
                              <p:par>
                                <p:cTn id="90" presetID="53" presetClass="entr" presetSubtype="16" fill="hold" nodeType="clickEffect">
                                  <p:stCondLst>
                                    <p:cond delay="0"/>
                                  </p:stCondLst>
                                  <p:childTnLst>
                                    <p:set>
                                      <p:cBhvr>
                                        <p:cTn id="91" dur="1" fill="hold">
                                          <p:stCondLst>
                                            <p:cond delay="0"/>
                                          </p:stCondLst>
                                        </p:cTn>
                                        <p:tgtEl>
                                          <p:spTgt spid="6">
                                            <p:txEl>
                                              <p:pRg st="8" end="8"/>
                                            </p:txEl>
                                          </p:spTgt>
                                        </p:tgtEl>
                                        <p:attrNameLst>
                                          <p:attrName>style.visibility</p:attrName>
                                        </p:attrNameLst>
                                      </p:cBhvr>
                                      <p:to>
                                        <p:strVal val="visible"/>
                                      </p:to>
                                    </p:set>
                                    <p:anim calcmode="lin" valueType="num">
                                      <p:cBhvr>
                                        <p:cTn id="92" dur="500" fill="hold"/>
                                        <p:tgtEl>
                                          <p:spTgt spid="6">
                                            <p:txEl>
                                              <p:pRg st="8" end="8"/>
                                            </p:txEl>
                                          </p:spTgt>
                                        </p:tgtEl>
                                        <p:attrNameLst>
                                          <p:attrName>ppt_w</p:attrName>
                                        </p:attrNameLst>
                                      </p:cBhvr>
                                      <p:tavLst>
                                        <p:tav tm="0">
                                          <p:val>
                                            <p:fltVal val="0"/>
                                          </p:val>
                                        </p:tav>
                                        <p:tav tm="100000">
                                          <p:val>
                                            <p:strVal val="#ppt_w"/>
                                          </p:val>
                                        </p:tav>
                                      </p:tavLst>
                                    </p:anim>
                                    <p:anim calcmode="lin" valueType="num">
                                      <p:cBhvr>
                                        <p:cTn id="93" dur="500" fill="hold"/>
                                        <p:tgtEl>
                                          <p:spTgt spid="6">
                                            <p:txEl>
                                              <p:pRg st="8" end="8"/>
                                            </p:txEl>
                                          </p:spTgt>
                                        </p:tgtEl>
                                        <p:attrNameLst>
                                          <p:attrName>ppt_h</p:attrName>
                                        </p:attrNameLst>
                                      </p:cBhvr>
                                      <p:tavLst>
                                        <p:tav tm="0">
                                          <p:val>
                                            <p:fltVal val="0"/>
                                          </p:val>
                                        </p:tav>
                                        <p:tav tm="100000">
                                          <p:val>
                                            <p:strVal val="#ppt_h"/>
                                          </p:val>
                                        </p:tav>
                                      </p:tavLst>
                                    </p:anim>
                                    <p:animEffect transition="in" filter="fade">
                                      <p:cBhvr>
                                        <p:cTn id="94" dur="500"/>
                                        <p:tgtEl>
                                          <p:spTgt spid="6">
                                            <p:txEl>
                                              <p:pRg st="8" end="8"/>
                                            </p:txEl>
                                          </p:spTgt>
                                        </p:tgtEl>
                                      </p:cBhvr>
                                    </p:animEffect>
                                  </p:childTnLst>
                                </p:cTn>
                              </p:par>
                            </p:childTnLst>
                          </p:cTn>
                        </p:par>
                      </p:childTnLst>
                    </p:cTn>
                  </p:par>
                  <p:par>
                    <p:cTn id="95" fill="hold">
                      <p:stCondLst>
                        <p:cond delay="indefinite"/>
                      </p:stCondLst>
                      <p:childTnLst>
                        <p:par>
                          <p:cTn id="96" fill="hold">
                            <p:stCondLst>
                              <p:cond delay="0"/>
                            </p:stCondLst>
                            <p:childTnLst>
                              <p:par>
                                <p:cTn id="97" presetID="53" presetClass="entr" presetSubtype="16" fill="hold" grpId="0" nodeType="clickEffect">
                                  <p:stCondLst>
                                    <p:cond delay="0"/>
                                  </p:stCondLst>
                                  <p:childTnLst>
                                    <p:set>
                                      <p:cBhvr>
                                        <p:cTn id="98" dur="1" fill="hold">
                                          <p:stCondLst>
                                            <p:cond delay="0"/>
                                          </p:stCondLst>
                                        </p:cTn>
                                        <p:tgtEl>
                                          <p:spTgt spid="11"/>
                                        </p:tgtEl>
                                        <p:attrNameLst>
                                          <p:attrName>style.visibility</p:attrName>
                                        </p:attrNameLst>
                                      </p:cBhvr>
                                      <p:to>
                                        <p:strVal val="visible"/>
                                      </p:to>
                                    </p:set>
                                    <p:anim calcmode="lin" valueType="num">
                                      <p:cBhvr>
                                        <p:cTn id="99" dur="500" fill="hold"/>
                                        <p:tgtEl>
                                          <p:spTgt spid="11"/>
                                        </p:tgtEl>
                                        <p:attrNameLst>
                                          <p:attrName>ppt_w</p:attrName>
                                        </p:attrNameLst>
                                      </p:cBhvr>
                                      <p:tavLst>
                                        <p:tav tm="0">
                                          <p:val>
                                            <p:fltVal val="0"/>
                                          </p:val>
                                        </p:tav>
                                        <p:tav tm="100000">
                                          <p:val>
                                            <p:strVal val="#ppt_w"/>
                                          </p:val>
                                        </p:tav>
                                      </p:tavLst>
                                    </p:anim>
                                    <p:anim calcmode="lin" valueType="num">
                                      <p:cBhvr>
                                        <p:cTn id="100" dur="500" fill="hold"/>
                                        <p:tgtEl>
                                          <p:spTgt spid="11"/>
                                        </p:tgtEl>
                                        <p:attrNameLst>
                                          <p:attrName>ppt_h</p:attrName>
                                        </p:attrNameLst>
                                      </p:cBhvr>
                                      <p:tavLst>
                                        <p:tav tm="0">
                                          <p:val>
                                            <p:fltVal val="0"/>
                                          </p:val>
                                        </p:tav>
                                        <p:tav tm="100000">
                                          <p:val>
                                            <p:strVal val="#ppt_h"/>
                                          </p:val>
                                        </p:tav>
                                      </p:tavLst>
                                    </p:anim>
                                    <p:animEffect transition="in" filter="fade">
                                      <p:cBhvr>
                                        <p:cTn id="10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2" fill="hold" display="0">
                  <p:stCondLst>
                    <p:cond delay="indefinite"/>
                  </p:stCondLst>
                </p:cTn>
                <p:tgtEl>
                  <p:spTgt spid="5"/>
                </p:tgtEl>
              </p:cMediaNode>
            </p:video>
            <p:seq concurrent="1" nextAc="seek">
              <p:cTn id="103" restart="whenNotActive" fill="hold" evtFilter="cancelBubble" nodeType="interactiveSeq">
                <p:stCondLst>
                  <p:cond evt="onClick" delay="0">
                    <p:tgtEl>
                      <p:spTgt spid="5"/>
                    </p:tgtEl>
                  </p:cond>
                </p:stCondLst>
                <p:endSync evt="end" delay="0">
                  <p:rtn val="all"/>
                </p:endSync>
                <p:childTnLst>
                  <p:par>
                    <p:cTn id="104" fill="hold">
                      <p:stCondLst>
                        <p:cond delay="0"/>
                      </p:stCondLst>
                      <p:childTnLst>
                        <p:par>
                          <p:cTn id="105" fill="hold">
                            <p:stCondLst>
                              <p:cond delay="0"/>
                            </p:stCondLst>
                            <p:childTnLst>
                              <p:par>
                                <p:cTn id="106" presetID="2" presetClass="mediacall" presetSubtype="0" fill="hold" nodeType="clickEffect">
                                  <p:stCondLst>
                                    <p:cond delay="0"/>
                                  </p:stCondLst>
                                  <p:childTnLst>
                                    <p:cmd type="call" cmd="togglePause">
                                      <p:cBhvr>
                                        <p:cTn id="107" dur="1" fill="hold"/>
                                        <p:tgtEl>
                                          <p:spTgt spid="5"/>
                                        </p:tgtEl>
                                      </p:cBhvr>
                                    </p:cmd>
                                  </p:childTnLst>
                                </p:cTn>
                              </p:par>
                            </p:childTnLst>
                          </p:cTn>
                        </p:par>
                      </p:childTnLst>
                    </p:cTn>
                  </p:par>
                </p:childTnLst>
              </p:cTn>
              <p:nextCondLst>
                <p:cond evt="onClick" delay="0">
                  <p:tgtEl>
                    <p:spTgt spid="5"/>
                  </p:tgtEl>
                </p:cond>
              </p:nextCondLst>
            </p:seq>
          </p:childTnLst>
        </p:cTn>
      </p:par>
    </p:tnLst>
    <p:bldLst>
      <p:bldP spid="8" grpId="0" animBg="1"/>
      <p:bldP spid="10" grpId="0" animBg="1"/>
      <p:bldP spid="11" grpId="0" animBg="1"/>
      <p:bldP spid="1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L DESIERTO">
            <a:hlinkClick r:id="" action="ppaction://media"/>
            <a:extLst>
              <a:ext uri="{FF2B5EF4-FFF2-40B4-BE49-F238E27FC236}">
                <a16:creationId xmlns:a16="http://schemas.microsoft.com/office/drawing/2014/main" id="{569E7350-4EF1-04C9-2C45-BCD2CE90BDC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graphicFrame>
        <p:nvGraphicFramePr>
          <p:cNvPr id="4" name="Tabla 3">
            <a:extLst>
              <a:ext uri="{FF2B5EF4-FFF2-40B4-BE49-F238E27FC236}">
                <a16:creationId xmlns:a16="http://schemas.microsoft.com/office/drawing/2014/main" id="{6067E232-54E8-76F5-83AF-E9A498A4E0D6}"/>
              </a:ext>
            </a:extLst>
          </p:cNvPr>
          <p:cNvGraphicFramePr>
            <a:graphicFrameLocks noGrp="1"/>
          </p:cNvGraphicFramePr>
          <p:nvPr>
            <p:extLst>
              <p:ext uri="{D42A27DB-BD31-4B8C-83A1-F6EECF244321}">
                <p14:modId xmlns:p14="http://schemas.microsoft.com/office/powerpoint/2010/main" val="719689600"/>
              </p:ext>
            </p:extLst>
          </p:nvPr>
        </p:nvGraphicFramePr>
        <p:xfrm>
          <a:off x="0" y="0"/>
          <a:ext cx="12192003" cy="6858000"/>
        </p:xfrm>
        <a:graphic>
          <a:graphicData uri="http://schemas.openxmlformats.org/drawingml/2006/table">
            <a:tbl>
              <a:tblPr firstRow="1" bandRow="1">
                <a:tableStyleId>{2D5ABB26-0587-4C30-8999-92F81FD0307C}</a:tableStyleId>
              </a:tblPr>
              <a:tblGrid>
                <a:gridCol w="1354667">
                  <a:extLst>
                    <a:ext uri="{9D8B030D-6E8A-4147-A177-3AD203B41FA5}">
                      <a16:colId xmlns:a16="http://schemas.microsoft.com/office/drawing/2014/main" val="2790559871"/>
                    </a:ext>
                  </a:extLst>
                </a:gridCol>
                <a:gridCol w="1354667">
                  <a:extLst>
                    <a:ext uri="{9D8B030D-6E8A-4147-A177-3AD203B41FA5}">
                      <a16:colId xmlns:a16="http://schemas.microsoft.com/office/drawing/2014/main" val="1328906888"/>
                    </a:ext>
                  </a:extLst>
                </a:gridCol>
                <a:gridCol w="1354667">
                  <a:extLst>
                    <a:ext uri="{9D8B030D-6E8A-4147-A177-3AD203B41FA5}">
                      <a16:colId xmlns:a16="http://schemas.microsoft.com/office/drawing/2014/main" val="359399249"/>
                    </a:ext>
                  </a:extLst>
                </a:gridCol>
                <a:gridCol w="1354667">
                  <a:extLst>
                    <a:ext uri="{9D8B030D-6E8A-4147-A177-3AD203B41FA5}">
                      <a16:colId xmlns:a16="http://schemas.microsoft.com/office/drawing/2014/main" val="2304912985"/>
                    </a:ext>
                  </a:extLst>
                </a:gridCol>
                <a:gridCol w="1354667">
                  <a:extLst>
                    <a:ext uri="{9D8B030D-6E8A-4147-A177-3AD203B41FA5}">
                      <a16:colId xmlns:a16="http://schemas.microsoft.com/office/drawing/2014/main" val="930966386"/>
                    </a:ext>
                  </a:extLst>
                </a:gridCol>
                <a:gridCol w="1354667">
                  <a:extLst>
                    <a:ext uri="{9D8B030D-6E8A-4147-A177-3AD203B41FA5}">
                      <a16:colId xmlns:a16="http://schemas.microsoft.com/office/drawing/2014/main" val="1068162806"/>
                    </a:ext>
                  </a:extLst>
                </a:gridCol>
                <a:gridCol w="1354667">
                  <a:extLst>
                    <a:ext uri="{9D8B030D-6E8A-4147-A177-3AD203B41FA5}">
                      <a16:colId xmlns:a16="http://schemas.microsoft.com/office/drawing/2014/main" val="363888747"/>
                    </a:ext>
                  </a:extLst>
                </a:gridCol>
                <a:gridCol w="1354667">
                  <a:extLst>
                    <a:ext uri="{9D8B030D-6E8A-4147-A177-3AD203B41FA5}">
                      <a16:colId xmlns:a16="http://schemas.microsoft.com/office/drawing/2014/main" val="112574463"/>
                    </a:ext>
                  </a:extLst>
                </a:gridCol>
                <a:gridCol w="1354667">
                  <a:extLst>
                    <a:ext uri="{9D8B030D-6E8A-4147-A177-3AD203B41FA5}">
                      <a16:colId xmlns:a16="http://schemas.microsoft.com/office/drawing/2014/main" val="2789718268"/>
                    </a:ext>
                  </a:extLst>
                </a:gridCol>
              </a:tblGrid>
              <a:tr h="1143000">
                <a:tc>
                  <a:txBody>
                    <a:bodyPr/>
                    <a:lstStyle/>
                    <a:p>
                      <a:endParaRPr lang="es-NI" dirty="0"/>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a:p>
                  </a:txBody>
                  <a:tcPr/>
                </a:tc>
                <a:tc>
                  <a:txBody>
                    <a:bodyPr/>
                    <a:lstStyle/>
                    <a:p>
                      <a:endParaRPr lang="es-NI"/>
                    </a:p>
                  </a:txBody>
                  <a:tcPr/>
                </a:tc>
                <a:tc>
                  <a:txBody>
                    <a:bodyPr/>
                    <a:lstStyle/>
                    <a:p>
                      <a:endParaRPr lang="es-NI"/>
                    </a:p>
                  </a:txBody>
                  <a:tcPr/>
                </a:tc>
                <a:extLst>
                  <a:ext uri="{0D108BD9-81ED-4DB2-BD59-A6C34878D82A}">
                    <a16:rowId xmlns:a16="http://schemas.microsoft.com/office/drawing/2014/main" val="1320543559"/>
                  </a:ext>
                </a:extLst>
              </a:tr>
              <a:tr h="1143000">
                <a:tc>
                  <a:txBody>
                    <a:bodyPr/>
                    <a:lstStyle/>
                    <a:p>
                      <a:endParaRPr lang="es-NI" dirty="0"/>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a:p>
                  </a:txBody>
                  <a:tcPr/>
                </a:tc>
                <a:tc>
                  <a:txBody>
                    <a:bodyPr/>
                    <a:lstStyle/>
                    <a:p>
                      <a:endParaRPr lang="es-NI"/>
                    </a:p>
                  </a:txBody>
                  <a:tcPr/>
                </a:tc>
                <a:tc>
                  <a:txBody>
                    <a:bodyPr/>
                    <a:lstStyle/>
                    <a:p>
                      <a:endParaRPr lang="es-NI"/>
                    </a:p>
                  </a:txBody>
                  <a:tcPr/>
                </a:tc>
                <a:extLst>
                  <a:ext uri="{0D108BD9-81ED-4DB2-BD59-A6C34878D82A}">
                    <a16:rowId xmlns:a16="http://schemas.microsoft.com/office/drawing/2014/main" val="2528774230"/>
                  </a:ext>
                </a:extLst>
              </a:tr>
              <a:tr h="1143000">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a:p>
                  </a:txBody>
                  <a:tcPr/>
                </a:tc>
                <a:tc>
                  <a:txBody>
                    <a:bodyPr/>
                    <a:lstStyle/>
                    <a:p>
                      <a:endParaRPr lang="es-NI"/>
                    </a:p>
                  </a:txBody>
                  <a:tcPr/>
                </a:tc>
                <a:tc>
                  <a:txBody>
                    <a:bodyPr/>
                    <a:lstStyle/>
                    <a:p>
                      <a:endParaRPr lang="es-NI"/>
                    </a:p>
                  </a:txBody>
                  <a:tcPr/>
                </a:tc>
                <a:extLst>
                  <a:ext uri="{0D108BD9-81ED-4DB2-BD59-A6C34878D82A}">
                    <a16:rowId xmlns:a16="http://schemas.microsoft.com/office/drawing/2014/main" val="1734624495"/>
                  </a:ext>
                </a:extLst>
              </a:tr>
              <a:tr h="1143000">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a:p>
                  </a:txBody>
                  <a:tcPr/>
                </a:tc>
                <a:tc>
                  <a:txBody>
                    <a:bodyPr/>
                    <a:lstStyle/>
                    <a:p>
                      <a:endParaRPr lang="es-NI"/>
                    </a:p>
                  </a:txBody>
                  <a:tcPr/>
                </a:tc>
                <a:tc>
                  <a:txBody>
                    <a:bodyPr/>
                    <a:lstStyle/>
                    <a:p>
                      <a:endParaRPr lang="es-NI"/>
                    </a:p>
                  </a:txBody>
                  <a:tcPr/>
                </a:tc>
                <a:extLst>
                  <a:ext uri="{0D108BD9-81ED-4DB2-BD59-A6C34878D82A}">
                    <a16:rowId xmlns:a16="http://schemas.microsoft.com/office/drawing/2014/main" val="3220822399"/>
                  </a:ext>
                </a:extLst>
              </a:tr>
              <a:tr h="1143000">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a:p>
                  </a:txBody>
                  <a:tcPr/>
                </a:tc>
                <a:tc>
                  <a:txBody>
                    <a:bodyPr/>
                    <a:lstStyle/>
                    <a:p>
                      <a:endParaRPr lang="es-NI"/>
                    </a:p>
                  </a:txBody>
                  <a:tcPr/>
                </a:tc>
                <a:tc>
                  <a:txBody>
                    <a:bodyPr/>
                    <a:lstStyle/>
                    <a:p>
                      <a:endParaRPr lang="es-NI"/>
                    </a:p>
                  </a:txBody>
                  <a:tcPr/>
                </a:tc>
                <a:extLst>
                  <a:ext uri="{0D108BD9-81ED-4DB2-BD59-A6C34878D82A}">
                    <a16:rowId xmlns:a16="http://schemas.microsoft.com/office/drawing/2014/main" val="2730286680"/>
                  </a:ext>
                </a:extLst>
              </a:tr>
              <a:tr h="1143000">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dirty="0"/>
                    </a:p>
                  </a:txBody>
                  <a:tcPr/>
                </a:tc>
                <a:tc>
                  <a:txBody>
                    <a:bodyPr/>
                    <a:lstStyle/>
                    <a:p>
                      <a:endParaRPr lang="es-NI"/>
                    </a:p>
                  </a:txBody>
                  <a:tcPr/>
                </a:tc>
                <a:tc>
                  <a:txBody>
                    <a:bodyPr/>
                    <a:lstStyle/>
                    <a:p>
                      <a:endParaRPr lang="es-NI" dirty="0"/>
                    </a:p>
                  </a:txBody>
                  <a:tcPr/>
                </a:tc>
                <a:extLst>
                  <a:ext uri="{0D108BD9-81ED-4DB2-BD59-A6C34878D82A}">
                    <a16:rowId xmlns:a16="http://schemas.microsoft.com/office/drawing/2014/main" val="3561646038"/>
                  </a:ext>
                </a:extLst>
              </a:tr>
            </a:tbl>
          </a:graphicData>
        </a:graphic>
      </p:graphicFrame>
      <p:sp>
        <p:nvSpPr>
          <p:cNvPr id="6" name="CuadroTexto 5">
            <a:extLst>
              <a:ext uri="{FF2B5EF4-FFF2-40B4-BE49-F238E27FC236}">
                <a16:creationId xmlns:a16="http://schemas.microsoft.com/office/drawing/2014/main" id="{96138941-FE12-AC1C-4B08-CE9B69F0B975}"/>
              </a:ext>
            </a:extLst>
          </p:cNvPr>
          <p:cNvSpPr txBox="1"/>
          <p:nvPr/>
        </p:nvSpPr>
        <p:spPr>
          <a:xfrm>
            <a:off x="-3" y="0"/>
            <a:ext cx="8094689" cy="6863417"/>
          </a:xfrm>
          <a:prstGeom prst="rect">
            <a:avLst/>
          </a:prstGeom>
          <a:noFill/>
        </p:spPr>
        <p:txBody>
          <a:bodyPr wrap="square" rtlCol="0">
            <a:spAutoFit/>
          </a:bodyPr>
          <a:lstStyle/>
          <a:p>
            <a:pPr marL="269875" indent="-220663" algn="just">
              <a:buFont typeface="+mj-lt"/>
              <a:buAutoNum type="romanUcPeriod"/>
            </a:pPr>
            <a:r>
              <a:rPr lang="es-ES" sz="2100" b="1" dirty="0">
                <a:effectLst>
                  <a:outerShdw blurRad="38100" dist="38100" dir="2700000" algn="tl">
                    <a:srgbClr val="000000">
                      <a:alpha val="43137"/>
                    </a:srgbClr>
                  </a:outerShdw>
                </a:effectLst>
                <a:latin typeface="Arial Narrow" panose="020B0606020202030204" pitchFamily="34" charset="0"/>
              </a:rPr>
              <a:t>“¿POR QUÉ, OH SEÑOR, TE MANTIENES ALEJADO, Y TE ESCONDES EN TIEMPOS DE AFLICCIÓN?” (Salm.10: 1 – 10)</a:t>
            </a:r>
          </a:p>
          <a:p>
            <a:pPr marL="390525" indent="-300038" algn="just">
              <a:buFont typeface="+mj-lt"/>
              <a:buAutoNum type="alphaUcPeriod"/>
            </a:pPr>
            <a:r>
              <a:rPr lang="es-ES" dirty="0">
                <a:latin typeface="Arial Narrow" panose="020B0606020202030204" pitchFamily="34" charset="0"/>
              </a:rPr>
              <a:t>El salmista lucha con el viejo sentir humano, pensar que Dios no escucha…</a:t>
            </a:r>
          </a:p>
          <a:p>
            <a:pPr marL="539750" indent="-250825" algn="just">
              <a:buFont typeface="+mj-lt"/>
              <a:buAutoNum type="arabicPeriod"/>
            </a:pPr>
            <a:r>
              <a:rPr lang="es-ES" dirty="0">
                <a:latin typeface="Arial Narrow" panose="020B0606020202030204" pitchFamily="34" charset="0"/>
              </a:rPr>
              <a:t>Pero los salmos nos enseñan que Dios si nos escucha y está pendiente de nuestras oraciones </a:t>
            </a:r>
            <a:r>
              <a:rPr lang="es-ES" b="1" dirty="0">
                <a:latin typeface="Arial Narrow" panose="020B0606020202030204" pitchFamily="34" charset="0"/>
              </a:rPr>
              <a:t>(Salm.34: 15 – 17; 39: 12, 13; 86: 6 – 8)</a:t>
            </a:r>
          </a:p>
          <a:p>
            <a:pPr marL="539750" indent="-250825" algn="just">
              <a:buFont typeface="+mj-lt"/>
              <a:buAutoNum type="arabicPeriod"/>
            </a:pPr>
            <a:r>
              <a:rPr lang="es-ES" dirty="0">
                <a:latin typeface="Arial Narrow" panose="020B0606020202030204" pitchFamily="34" charset="0"/>
              </a:rPr>
              <a:t>En nuestros días, como en los días del salmista, había gente que decía conocer a Dios pero que en sus vidas practicas lo desconocían </a:t>
            </a:r>
            <a:r>
              <a:rPr lang="es-ES" b="1" dirty="0">
                <a:latin typeface="Arial Narrow" panose="020B0606020202030204" pitchFamily="34" charset="0"/>
              </a:rPr>
              <a:t>(Tito.1: 15, 16)</a:t>
            </a:r>
          </a:p>
          <a:p>
            <a:pPr marL="360363" indent="-269875" algn="just">
              <a:buFont typeface="+mj-lt"/>
              <a:buAutoNum type="alphaUcPeriod" startAt="2"/>
            </a:pPr>
            <a:r>
              <a:rPr lang="es-ES" dirty="0">
                <a:latin typeface="Arial Narrow" panose="020B0606020202030204" pitchFamily="34" charset="0"/>
              </a:rPr>
              <a:t>El salmista describe a los malos. Da cuatro afirmaciones de lo que creen, y lo que creen determina su comportamiento. Véase </a:t>
            </a:r>
            <a:r>
              <a:rPr lang="es-ES" b="1" dirty="0">
                <a:latin typeface="Arial Narrow" panose="020B0606020202030204" pitchFamily="34" charset="0"/>
              </a:rPr>
              <a:t>(Salm.10: 2 – 9)</a:t>
            </a:r>
          </a:p>
          <a:p>
            <a:pPr marL="539750" indent="-269875" algn="just">
              <a:buFont typeface="+mj-lt"/>
              <a:buAutoNum type="arabicPeriod"/>
            </a:pPr>
            <a:r>
              <a:rPr lang="es-NI" dirty="0">
                <a:latin typeface="Arial Narrow" panose="020B0606020202030204" pitchFamily="34" charset="0"/>
              </a:rPr>
              <a:t>Creen que </a:t>
            </a:r>
            <a:r>
              <a:rPr lang="es-NI" i="1" dirty="0">
                <a:effectLst>
                  <a:outerShdw blurRad="38100" dist="38100" dir="2700000" algn="tl">
                    <a:srgbClr val="000000">
                      <a:alpha val="43137"/>
                    </a:srgbClr>
                  </a:outerShdw>
                </a:effectLst>
                <a:latin typeface="Arial Narrow" panose="020B0606020202030204" pitchFamily="34" charset="0"/>
              </a:rPr>
              <a:t>“No hay Dios”</a:t>
            </a:r>
            <a:r>
              <a:rPr lang="es-NI" dirty="0">
                <a:latin typeface="Arial Narrow" panose="020B0606020202030204" pitchFamily="34" charset="0"/>
              </a:rPr>
              <a:t> </a:t>
            </a:r>
            <a:r>
              <a:rPr lang="es-NI" b="1" dirty="0">
                <a:latin typeface="Arial Narrow" panose="020B0606020202030204" pitchFamily="34" charset="0"/>
              </a:rPr>
              <a:t>(V.2 – 4)</a:t>
            </a:r>
          </a:p>
          <a:p>
            <a:pPr marL="630238" indent="-252413" algn="just">
              <a:buFont typeface="+mj-lt"/>
              <a:buAutoNum type="alphaLcParenR"/>
            </a:pPr>
            <a:r>
              <a:rPr lang="es-NI" dirty="0">
                <a:latin typeface="Arial Narrow" panose="020B0606020202030204" pitchFamily="34" charset="0"/>
              </a:rPr>
              <a:t>Esta mentira libera a los malos para hacer lo que quieran, se convierten en su propio dios {</a:t>
            </a:r>
            <a:r>
              <a:rPr lang="es-NI" i="1" dirty="0">
                <a:effectLst>
                  <a:outerShdw blurRad="38100" dist="38100" dir="2700000" algn="tl">
                    <a:srgbClr val="000000">
                      <a:alpha val="43137"/>
                    </a:srgbClr>
                  </a:outerShdw>
                </a:effectLst>
                <a:latin typeface="Arial Narrow" panose="020B0606020202030204" pitchFamily="34" charset="0"/>
              </a:rPr>
              <a:t>“serás como Dios”</a:t>
            </a:r>
            <a:r>
              <a:rPr lang="es-NI" dirty="0">
                <a:latin typeface="Arial Narrow" panose="020B0606020202030204" pitchFamily="34" charset="0"/>
              </a:rPr>
              <a:t>. </a:t>
            </a:r>
            <a:r>
              <a:rPr lang="es-NI" b="1" dirty="0">
                <a:latin typeface="Arial Narrow" panose="020B0606020202030204" pitchFamily="34" charset="0"/>
              </a:rPr>
              <a:t>Gén.3: 5; 6: 5</a:t>
            </a:r>
            <a:r>
              <a:rPr lang="es-NI" dirty="0">
                <a:latin typeface="Arial Narrow" panose="020B0606020202030204" pitchFamily="34" charset="0"/>
              </a:rPr>
              <a:t>}</a:t>
            </a:r>
          </a:p>
          <a:p>
            <a:pPr marL="630238" indent="-252413" algn="just">
              <a:buFont typeface="+mj-lt"/>
              <a:buAutoNum type="alphaLcParenR"/>
            </a:pPr>
            <a:r>
              <a:rPr lang="es-NI" dirty="0">
                <a:latin typeface="Arial Narrow" panose="020B0606020202030204" pitchFamily="34" charset="0"/>
              </a:rPr>
              <a:t>Conspiran con astucia contra el justo y lo persiguen ardientemente hasta destruirlo.</a:t>
            </a:r>
          </a:p>
          <a:p>
            <a:pPr marL="630238" indent="-252413" algn="just">
              <a:buFont typeface="+mj-lt"/>
              <a:buAutoNum type="alphaLcParenR"/>
            </a:pPr>
            <a:r>
              <a:rPr lang="es-NI" dirty="0">
                <a:latin typeface="Arial Narrow" panose="020B0606020202030204" pitchFamily="34" charset="0"/>
              </a:rPr>
              <a:t>Los malos hombres viven para complacerse  así mismos, cumpliendo sus deseos egoístas, y luego se jacta de sus pecados </a:t>
            </a:r>
            <a:r>
              <a:rPr lang="es-NI" b="1" dirty="0">
                <a:latin typeface="Arial Narrow" panose="020B0606020202030204" pitchFamily="34" charset="0"/>
              </a:rPr>
              <a:t>(Fil.3: 18 – 21)</a:t>
            </a:r>
            <a:r>
              <a:rPr lang="es-NI" dirty="0">
                <a:latin typeface="Arial Narrow" panose="020B0606020202030204" pitchFamily="34" charset="0"/>
              </a:rPr>
              <a:t> ¡Ellos desprecian a Dios! </a:t>
            </a:r>
            <a:r>
              <a:rPr lang="es-NI" b="1" dirty="0">
                <a:latin typeface="Arial Narrow" panose="020B0606020202030204" pitchFamily="34" charset="0"/>
              </a:rPr>
              <a:t>(Salm.10: 3, 13)</a:t>
            </a:r>
            <a:r>
              <a:rPr lang="es-NI" dirty="0">
                <a:latin typeface="Arial Narrow" panose="020B0606020202030204" pitchFamily="34" charset="0"/>
              </a:rPr>
              <a:t> y levantan la nariz cuando alguien los desafía. </a:t>
            </a:r>
          </a:p>
          <a:p>
            <a:pPr marL="539750" indent="-269875" algn="just">
              <a:buFont typeface="+mj-lt"/>
              <a:buAutoNum type="arabicPeriod" startAt="2"/>
            </a:pPr>
            <a:r>
              <a:rPr lang="es-ES" dirty="0">
                <a:latin typeface="Arial Narrow" panose="020B0606020202030204" pitchFamily="34" charset="0"/>
              </a:rPr>
              <a:t>Creen </a:t>
            </a:r>
            <a:r>
              <a:rPr lang="es-ES" i="1" dirty="0">
                <a:effectLst>
                  <a:outerShdw blurRad="38100" dist="38100" dir="2700000" algn="tl">
                    <a:srgbClr val="000000">
                      <a:alpha val="43137"/>
                    </a:srgbClr>
                  </a:outerShdw>
                </a:effectLst>
                <a:latin typeface="Arial Narrow" panose="020B0606020202030204" pitchFamily="34" charset="0"/>
              </a:rPr>
              <a:t>“No me moveré”</a:t>
            </a:r>
            <a:r>
              <a:rPr lang="es-ES" dirty="0">
                <a:latin typeface="Arial Narrow" panose="020B0606020202030204" pitchFamily="34" charset="0"/>
              </a:rPr>
              <a:t> </a:t>
            </a:r>
            <a:r>
              <a:rPr lang="es-ES" b="1" dirty="0">
                <a:latin typeface="Arial Narrow" panose="020B0606020202030204" pitchFamily="34" charset="0"/>
              </a:rPr>
              <a:t>(V.5 – 7)</a:t>
            </a:r>
          </a:p>
          <a:p>
            <a:pPr marL="612775" indent="-252413" algn="just">
              <a:buFont typeface="+mj-lt"/>
              <a:buAutoNum type="alphaLcParenR"/>
            </a:pPr>
            <a:r>
              <a:rPr lang="es-ES" dirty="0">
                <a:latin typeface="Arial Narrow" panose="020B0606020202030204" pitchFamily="34" charset="0"/>
              </a:rPr>
              <a:t>Esta actitud arrogante viene de ignorar la ley de Dios, como gente no convertida que no tienen entendimiento de la palabra de Dios, ni de sus caminos </a:t>
            </a:r>
            <a:r>
              <a:rPr lang="es-ES" b="1" dirty="0">
                <a:latin typeface="Arial Narrow" panose="020B0606020202030204" pitchFamily="34" charset="0"/>
              </a:rPr>
              <a:t>(1Cor.2: 10 – 16)</a:t>
            </a:r>
          </a:p>
          <a:p>
            <a:pPr marL="612775" indent="-252413" algn="just">
              <a:buFont typeface="+mj-lt"/>
              <a:buAutoNum type="alphaLcParenR"/>
            </a:pPr>
            <a:r>
              <a:rPr lang="es-ES" dirty="0">
                <a:latin typeface="Arial Narrow" panose="020B0606020202030204" pitchFamily="34" charset="0"/>
              </a:rPr>
              <a:t>Debido a que Dios está sufriendo mucho, piensan que se están saliendo con la suya en sus pecados </a:t>
            </a:r>
            <a:r>
              <a:rPr lang="es-ES" b="1" dirty="0">
                <a:latin typeface="Arial Narrow" panose="020B0606020202030204" pitchFamily="34" charset="0"/>
              </a:rPr>
              <a:t>(Ecles.8: 11)</a:t>
            </a:r>
          </a:p>
          <a:p>
            <a:pPr marL="539750" indent="-269875" algn="just">
              <a:buFont typeface="+mj-lt"/>
              <a:buAutoNum type="arabicPeriod" startAt="3"/>
            </a:pPr>
            <a:r>
              <a:rPr lang="es-ES" dirty="0">
                <a:latin typeface="Arial Narrow" panose="020B0606020202030204" pitchFamily="34" charset="0"/>
              </a:rPr>
              <a:t>Creen </a:t>
            </a:r>
            <a:r>
              <a:rPr lang="es-ES" i="1" dirty="0">
                <a:effectLst>
                  <a:outerShdw blurRad="38100" dist="38100" dir="2700000" algn="tl">
                    <a:srgbClr val="000000">
                      <a:alpha val="43137"/>
                    </a:srgbClr>
                  </a:outerShdw>
                </a:effectLst>
                <a:latin typeface="Arial Narrow" panose="020B0606020202030204" pitchFamily="34" charset="0"/>
              </a:rPr>
              <a:t>“Dios no me ve”</a:t>
            </a:r>
            <a:r>
              <a:rPr lang="es-ES" dirty="0">
                <a:latin typeface="Arial Narrow" panose="020B0606020202030204" pitchFamily="34" charset="0"/>
              </a:rPr>
              <a:t> </a:t>
            </a:r>
            <a:r>
              <a:rPr lang="es-ES" b="1" dirty="0">
                <a:latin typeface="Arial Narrow" panose="020B0606020202030204" pitchFamily="34" charset="0"/>
              </a:rPr>
              <a:t>(V.8 – 11)</a:t>
            </a:r>
          </a:p>
          <a:p>
            <a:pPr marL="612775" indent="-252413" algn="just">
              <a:buFont typeface="+mj-lt"/>
              <a:buAutoNum type="alphaLcParenR"/>
            </a:pPr>
            <a:r>
              <a:rPr lang="es-ES" dirty="0">
                <a:latin typeface="Arial Narrow" panose="020B0606020202030204" pitchFamily="34" charset="0"/>
              </a:rPr>
              <a:t>Como un fiero león, el malo se esconde y busca la oportunidad para atacar a su indefensa presa, como los cazadores atrapan a sus presas en sus redes.</a:t>
            </a:r>
          </a:p>
        </p:txBody>
      </p:sp>
      <p:sp>
        <p:nvSpPr>
          <p:cNvPr id="7" name="Rectángulo: esquinas redondeadas 6">
            <a:extLst>
              <a:ext uri="{FF2B5EF4-FFF2-40B4-BE49-F238E27FC236}">
                <a16:creationId xmlns:a16="http://schemas.microsoft.com/office/drawing/2014/main" id="{436DEC07-6BE1-7A03-DC10-2F0618E439AE}"/>
              </a:ext>
            </a:extLst>
          </p:cNvPr>
          <p:cNvSpPr/>
          <p:nvPr/>
        </p:nvSpPr>
        <p:spPr>
          <a:xfrm>
            <a:off x="8144657" y="1993692"/>
            <a:ext cx="4047343" cy="4864308"/>
          </a:xfrm>
          <a:prstGeom prst="roundRect">
            <a:avLst/>
          </a:prstGeom>
          <a:gradFill>
            <a:gsLst>
              <a:gs pos="0">
                <a:schemeClr val="accent1">
                  <a:lumMod val="5000"/>
                  <a:lumOff val="95000"/>
                </a:schemeClr>
              </a:gs>
              <a:gs pos="85000">
                <a:schemeClr val="accent1">
                  <a:lumMod val="45000"/>
                  <a:lumOff val="55000"/>
                </a:schemeClr>
              </a:gs>
              <a:gs pos="87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800" b="0" i="1" u="none" strike="noStrike" baseline="0" dirty="0">
                <a:solidFill>
                  <a:srgbClr val="292F33"/>
                </a:solidFill>
                <a:latin typeface="Times New Roman" panose="02020603050405020304" pitchFamily="18" charset="0"/>
                <a:cs typeface="Times New Roman" panose="02020603050405020304" pitchFamily="18" charset="0"/>
              </a:rPr>
              <a:t>“¿Por qué estás lejos, oh Jehová, y te escondes en el tiempo de la tribulación? Con arrogancia el malo persigue al pobre; será atrapado en los artificios que ha ideado. Porque el malo se jacta del deseo de su alma, bendice al codicioso, y desprecia a Jehová. El malo, por la altivez de su rostro, no busca a Dios; no hay Dios en ninguno de sus pensamientos. Sus caminos son torcidos en todo tiempo; </a:t>
            </a:r>
          </a:p>
          <a:p>
            <a:pPr marR="0" algn="just" rtl="0"/>
            <a:r>
              <a:rPr lang="es-ES" sz="1800" b="0" i="1" u="none" strike="noStrike" baseline="0" dirty="0">
                <a:solidFill>
                  <a:srgbClr val="292F33"/>
                </a:solidFill>
                <a:latin typeface="Times New Roman" panose="02020603050405020304" pitchFamily="18" charset="0"/>
                <a:cs typeface="Times New Roman" panose="02020603050405020304" pitchFamily="18" charset="0"/>
              </a:rPr>
              <a:t>Tus juicios los tiene muy lejos de su vista; a todos sus adversarios desprecia. Dice en su corazón: No seré movido jamás; nunca me alcanzará el infortunio… </a:t>
            </a:r>
            <a:endParaRPr lang="es-NI" i="1" dirty="0">
              <a:latin typeface="Times New Roman" panose="02020603050405020304" pitchFamily="18" charset="0"/>
              <a:cs typeface="Times New Roman" panose="02020603050405020304" pitchFamily="18" charset="0"/>
            </a:endParaRPr>
          </a:p>
        </p:txBody>
      </p:sp>
      <p:sp>
        <p:nvSpPr>
          <p:cNvPr id="8" name="Rectángulo: esquinas redondeadas 7">
            <a:extLst>
              <a:ext uri="{FF2B5EF4-FFF2-40B4-BE49-F238E27FC236}">
                <a16:creationId xmlns:a16="http://schemas.microsoft.com/office/drawing/2014/main" id="{CD3C3275-9DF3-BE63-EB1C-CDE84BB404E7}"/>
              </a:ext>
            </a:extLst>
          </p:cNvPr>
          <p:cNvSpPr/>
          <p:nvPr/>
        </p:nvSpPr>
        <p:spPr>
          <a:xfrm>
            <a:off x="8144654" y="1993692"/>
            <a:ext cx="4047343" cy="4864308"/>
          </a:xfrm>
          <a:prstGeom prst="roundRect">
            <a:avLst/>
          </a:prstGeom>
          <a:gradFill>
            <a:gsLst>
              <a:gs pos="0">
                <a:schemeClr val="accent1">
                  <a:lumMod val="5000"/>
                  <a:lumOff val="95000"/>
                </a:schemeClr>
              </a:gs>
              <a:gs pos="85000">
                <a:schemeClr val="accent1">
                  <a:lumMod val="45000"/>
                  <a:lumOff val="55000"/>
                </a:schemeClr>
              </a:gs>
              <a:gs pos="87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800" b="0" i="1" u="none" strike="noStrike" baseline="0" dirty="0">
                <a:solidFill>
                  <a:srgbClr val="292F33"/>
                </a:solidFill>
                <a:latin typeface="Times New Roman" panose="02020603050405020304" pitchFamily="18" charset="0"/>
                <a:cs typeface="Times New Roman" panose="02020603050405020304" pitchFamily="18" charset="0"/>
              </a:rPr>
              <a:t>…Llena está su boca de maldición, y de engaños y fraude; debajo de su lengua hay vejación y maldad. Se sienta en acecho cerca de las aldeas; en escondrijos mata al inocente. Sus ojos están acechando al desvalido; acecha en oculto, como el león desde su cueva; acecha para arrebatar al pobre; arrebata al pobre trayéndolo a su red.</a:t>
            </a:r>
            <a:r>
              <a:rPr lang="en-US" sz="1800" b="0" i="1" u="none" strike="noStrike" baseline="0" dirty="0">
                <a:solidFill>
                  <a:srgbClr val="292F33"/>
                </a:solidFill>
                <a:latin typeface="Times New Roman" panose="02020603050405020304" pitchFamily="18" charset="0"/>
                <a:cs typeface="Times New Roman" panose="02020603050405020304" pitchFamily="18" charset="0"/>
              </a:rPr>
              <a:t> Se </a:t>
            </a:r>
            <a:r>
              <a:rPr lang="en-US" sz="1800" b="0" i="1" u="none" strike="noStrike" baseline="0" dirty="0" err="1">
                <a:solidFill>
                  <a:srgbClr val="292F33"/>
                </a:solidFill>
                <a:latin typeface="Times New Roman" panose="02020603050405020304" pitchFamily="18" charset="0"/>
                <a:cs typeface="Times New Roman" panose="02020603050405020304" pitchFamily="18" charset="0"/>
              </a:rPr>
              <a:t>encoge</a:t>
            </a:r>
            <a:r>
              <a:rPr lang="en-US" sz="1800" b="0" i="1" u="none" strike="noStrike" baseline="0" dirty="0">
                <a:solidFill>
                  <a:srgbClr val="292F33"/>
                </a:solidFill>
                <a:latin typeface="Times New Roman" panose="02020603050405020304" pitchFamily="18" charset="0"/>
                <a:cs typeface="Times New Roman" panose="02020603050405020304" pitchFamily="18" charset="0"/>
              </a:rPr>
              <a:t>, se </a:t>
            </a:r>
            <a:r>
              <a:rPr lang="en-US" sz="1800" b="0" i="1" u="none" strike="noStrike" baseline="0" dirty="0" err="1">
                <a:solidFill>
                  <a:srgbClr val="292F33"/>
                </a:solidFill>
                <a:latin typeface="Times New Roman" panose="02020603050405020304" pitchFamily="18" charset="0"/>
                <a:cs typeface="Times New Roman" panose="02020603050405020304" pitchFamily="18" charset="0"/>
              </a:rPr>
              <a:t>agacha</a:t>
            </a:r>
            <a:r>
              <a:rPr lang="en-US" sz="1800" b="0" i="1" u="none" strike="noStrike" baseline="0" dirty="0">
                <a:solidFill>
                  <a:srgbClr val="292F33"/>
                </a:solidFill>
                <a:latin typeface="Times New Roman" panose="02020603050405020304" pitchFamily="18" charset="0"/>
                <a:cs typeface="Times New Roman" panose="02020603050405020304" pitchFamily="18" charset="0"/>
              </a:rPr>
              <a:t>, y</a:t>
            </a:r>
            <a:r>
              <a:rPr lang="es-ES" sz="1800" b="0" i="1" u="none" strike="noStrike" baseline="0" dirty="0">
                <a:solidFill>
                  <a:srgbClr val="292F33"/>
                </a:solidFill>
                <a:latin typeface="Times New Roman" panose="02020603050405020304" pitchFamily="18" charset="0"/>
                <a:cs typeface="Times New Roman" panose="02020603050405020304" pitchFamily="18" charset="0"/>
              </a:rPr>
              <a:t> caen en sus fuertes garras muchos desdichados” </a:t>
            </a:r>
            <a:r>
              <a:rPr lang="es-ES" sz="1800" b="1" u="none" strike="noStrike" baseline="0" dirty="0">
                <a:solidFill>
                  <a:srgbClr val="292F33"/>
                </a:solidFill>
                <a:latin typeface="Arial Narrow" panose="020B0606020202030204" pitchFamily="34" charset="0"/>
                <a:cs typeface="Times New Roman" panose="02020603050405020304" pitchFamily="18" charset="0"/>
              </a:rPr>
              <a:t>(Salm.10: 1 – 10)</a:t>
            </a:r>
            <a:r>
              <a:rPr lang="es-ES" sz="1800" b="0" i="1" u="none" strike="noStrike" baseline="0" dirty="0">
                <a:solidFill>
                  <a:srgbClr val="292F33"/>
                </a:solidFill>
                <a:latin typeface="Times New Roman" panose="02020603050405020304" pitchFamily="18" charset="0"/>
                <a:cs typeface="Times New Roman" panose="02020603050405020304" pitchFamily="18" charset="0"/>
              </a:rPr>
              <a:t> </a:t>
            </a:r>
            <a:endParaRPr lang="es-NI" i="1" dirty="0">
              <a:latin typeface="Times New Roman" panose="02020603050405020304" pitchFamily="18" charset="0"/>
              <a:cs typeface="Times New Roman" panose="02020603050405020304" pitchFamily="18" charset="0"/>
            </a:endParaRPr>
          </a:p>
        </p:txBody>
      </p:sp>
      <p:sp>
        <p:nvSpPr>
          <p:cNvPr id="9" name="Rectángulo: esquinas redondeadas 8">
            <a:extLst>
              <a:ext uri="{FF2B5EF4-FFF2-40B4-BE49-F238E27FC236}">
                <a16:creationId xmlns:a16="http://schemas.microsoft.com/office/drawing/2014/main" id="{0F30A848-0BE6-7CD6-8A06-0EF659DD254B}"/>
              </a:ext>
            </a:extLst>
          </p:cNvPr>
          <p:cNvSpPr/>
          <p:nvPr/>
        </p:nvSpPr>
        <p:spPr>
          <a:xfrm>
            <a:off x="8144654" y="1993692"/>
            <a:ext cx="4047343" cy="4864308"/>
          </a:xfrm>
          <a:prstGeom prst="roundRect">
            <a:avLst/>
          </a:prstGeom>
          <a:gradFill>
            <a:gsLst>
              <a:gs pos="0">
                <a:schemeClr val="accent1">
                  <a:lumMod val="5000"/>
                  <a:lumOff val="95000"/>
                </a:schemeClr>
              </a:gs>
              <a:gs pos="85000">
                <a:schemeClr val="accent1">
                  <a:lumMod val="45000"/>
                  <a:lumOff val="55000"/>
                </a:schemeClr>
              </a:gs>
              <a:gs pos="87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800" b="0" i="1" u="none" strike="noStrike" baseline="0" dirty="0">
                <a:solidFill>
                  <a:srgbClr val="292F33"/>
                </a:solidFill>
                <a:latin typeface="Times New Roman" panose="02020603050405020304" pitchFamily="18" charset="0"/>
                <a:cs typeface="Times New Roman" panose="02020603050405020304" pitchFamily="18" charset="0"/>
              </a:rPr>
              <a:t>“Los ojos de Jehová están sobre los justos, y atentos sus oídos al clamor de ellos. La ira de Jehová contra los que hacen mal, para cortar de la tierra la memoria de ellos. Claman los justos, y Jehová oye, y los libra de todas sus angustias…”</a:t>
            </a:r>
            <a:r>
              <a:rPr lang="es-ES" sz="1800" b="0" i="0" u="none" strike="noStrike" baseline="0" dirty="0">
                <a:solidFill>
                  <a:srgbClr val="292F33"/>
                </a:solidFill>
                <a:latin typeface="Times New Roman" panose="02020603050405020304" pitchFamily="18" charset="0"/>
                <a:cs typeface="Times New Roman" panose="02020603050405020304" pitchFamily="18" charset="0"/>
              </a:rPr>
              <a:t> </a:t>
            </a:r>
            <a:r>
              <a:rPr lang="es-ES" sz="1800" b="1" i="0" u="none" strike="noStrike" baseline="0" dirty="0">
                <a:solidFill>
                  <a:srgbClr val="292F33"/>
                </a:solidFill>
                <a:latin typeface="Arial Narrow" panose="020B0606020202030204" pitchFamily="34" charset="0"/>
                <a:cs typeface="Times New Roman" panose="02020603050405020304" pitchFamily="18" charset="0"/>
              </a:rPr>
              <a:t>(Salm.34: 15 – 17)</a:t>
            </a:r>
          </a:p>
          <a:p>
            <a:pPr marR="0" algn="just" rtl="0"/>
            <a:endParaRPr lang="es-ES" b="1" dirty="0">
              <a:solidFill>
                <a:srgbClr val="292F33"/>
              </a:solidFill>
              <a:latin typeface="Arial Narrow" panose="020B0606020202030204" pitchFamily="34" charset="0"/>
              <a:cs typeface="Times New Roman" panose="02020603050405020304" pitchFamily="18" charset="0"/>
            </a:endParaRPr>
          </a:p>
          <a:p>
            <a:pPr marR="0" algn="just" rtl="0"/>
            <a:endParaRPr lang="es-ES" b="1" dirty="0">
              <a:solidFill>
                <a:srgbClr val="292F33"/>
              </a:solidFill>
              <a:latin typeface="Arial Narrow" panose="020B0606020202030204" pitchFamily="34" charset="0"/>
              <a:cs typeface="Times New Roman" panose="02020603050405020304" pitchFamily="18" charset="0"/>
            </a:endParaRPr>
          </a:p>
          <a:p>
            <a:pPr marR="0" algn="just" rtl="0"/>
            <a:endParaRPr lang="es-ES" b="1" dirty="0">
              <a:solidFill>
                <a:srgbClr val="292F33"/>
              </a:solidFill>
              <a:latin typeface="Arial Narrow" panose="020B0606020202030204" pitchFamily="34" charset="0"/>
              <a:cs typeface="Times New Roman" panose="02020603050405020304" pitchFamily="18" charset="0"/>
            </a:endParaRPr>
          </a:p>
          <a:p>
            <a:pPr marR="0" algn="just" rtl="0"/>
            <a:endParaRPr lang="es-ES" b="1" dirty="0">
              <a:solidFill>
                <a:srgbClr val="292F33"/>
              </a:solidFill>
              <a:latin typeface="Arial Narrow" panose="020B0606020202030204" pitchFamily="34" charset="0"/>
              <a:cs typeface="Times New Roman" panose="02020603050405020304" pitchFamily="18" charset="0"/>
            </a:endParaRPr>
          </a:p>
          <a:p>
            <a:pPr marR="0" algn="just" rtl="0"/>
            <a:endParaRPr lang="es-ES" b="1" dirty="0">
              <a:solidFill>
                <a:srgbClr val="292F33"/>
              </a:solidFill>
              <a:latin typeface="Arial Narrow" panose="020B0606020202030204" pitchFamily="34" charset="0"/>
              <a:cs typeface="Times New Roman" panose="02020603050405020304" pitchFamily="18" charset="0"/>
            </a:endParaRPr>
          </a:p>
          <a:p>
            <a:pPr marR="0" algn="just" rtl="0"/>
            <a:endParaRPr lang="es-ES" b="1" dirty="0">
              <a:solidFill>
                <a:srgbClr val="292F33"/>
              </a:solidFill>
              <a:latin typeface="Arial Narrow" panose="020B0606020202030204" pitchFamily="34" charset="0"/>
              <a:cs typeface="Times New Roman" panose="02020603050405020304" pitchFamily="18" charset="0"/>
            </a:endParaRPr>
          </a:p>
          <a:p>
            <a:pPr marR="0" algn="just" rtl="0"/>
            <a:endParaRPr lang="es-ES" b="1" dirty="0">
              <a:solidFill>
                <a:srgbClr val="292F33"/>
              </a:solidFill>
              <a:latin typeface="Arial Narrow" panose="020B0606020202030204" pitchFamily="34" charset="0"/>
              <a:cs typeface="Times New Roman" panose="02020603050405020304" pitchFamily="18" charset="0"/>
            </a:endParaRPr>
          </a:p>
          <a:p>
            <a:pPr marR="0" algn="just" rtl="0"/>
            <a:endParaRPr lang="es-NI" b="1" dirty="0">
              <a:latin typeface="Arial Narrow" panose="020B0606020202030204" pitchFamily="34" charset="0"/>
              <a:cs typeface="Times New Roman" panose="02020603050405020304" pitchFamily="18" charset="0"/>
            </a:endParaRPr>
          </a:p>
        </p:txBody>
      </p:sp>
      <p:sp>
        <p:nvSpPr>
          <p:cNvPr id="10" name="Rectángulo: esquinas redondeadas 9">
            <a:extLst>
              <a:ext uri="{FF2B5EF4-FFF2-40B4-BE49-F238E27FC236}">
                <a16:creationId xmlns:a16="http://schemas.microsoft.com/office/drawing/2014/main" id="{A0DD3C62-1CF9-FD4B-BC18-778539D7AE89}"/>
              </a:ext>
            </a:extLst>
          </p:cNvPr>
          <p:cNvSpPr/>
          <p:nvPr/>
        </p:nvSpPr>
        <p:spPr>
          <a:xfrm>
            <a:off x="8144654" y="4437089"/>
            <a:ext cx="4047343" cy="2248524"/>
          </a:xfrm>
          <a:prstGeom prst="roundRect">
            <a:avLst/>
          </a:prstGeom>
          <a:gradFill>
            <a:gsLst>
              <a:gs pos="0">
                <a:schemeClr val="accent1">
                  <a:lumMod val="5000"/>
                  <a:lumOff val="95000"/>
                </a:schemeClr>
              </a:gs>
              <a:gs pos="85000">
                <a:schemeClr val="accent1">
                  <a:lumMod val="45000"/>
                  <a:lumOff val="55000"/>
                </a:schemeClr>
              </a:gs>
              <a:gs pos="87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800" b="0" i="1" u="none" strike="noStrike" baseline="0" dirty="0">
                <a:solidFill>
                  <a:srgbClr val="292F33"/>
                </a:solidFill>
                <a:latin typeface="Times New Roman" panose="02020603050405020304" pitchFamily="18" charset="0"/>
                <a:cs typeface="Times New Roman" panose="02020603050405020304" pitchFamily="18" charset="0"/>
              </a:rPr>
              <a:t>“…Oye mi oración, oh Jehová, y escucha mi clamor. No calles ante mis lágrimas; </a:t>
            </a:r>
            <a:r>
              <a:rPr lang="en-US" sz="1800" b="0" i="1" u="none" strike="noStrike" baseline="0" dirty="0" err="1">
                <a:solidFill>
                  <a:srgbClr val="292F33"/>
                </a:solidFill>
                <a:latin typeface="Times New Roman" panose="02020603050405020304" pitchFamily="18" charset="0"/>
                <a:cs typeface="Times New Roman" panose="02020603050405020304" pitchFamily="18" charset="0"/>
              </a:rPr>
              <a:t>Porque</a:t>
            </a:r>
            <a:r>
              <a:rPr lang="en-US" sz="1800" b="0" i="1" u="none" strike="noStrike" baseline="0" dirty="0">
                <a:solidFill>
                  <a:srgbClr val="292F33"/>
                </a:solidFill>
                <a:latin typeface="Times New Roman" panose="02020603050405020304" pitchFamily="18" charset="0"/>
                <a:cs typeface="Times New Roman" panose="02020603050405020304" pitchFamily="18" charset="0"/>
              </a:rPr>
              <a:t> forastero soy para </a:t>
            </a:r>
            <a:r>
              <a:rPr lang="en-US" sz="1800" b="0" i="1" u="none" strike="noStrike" baseline="0" dirty="0" err="1">
                <a:solidFill>
                  <a:srgbClr val="292F33"/>
                </a:solidFill>
                <a:latin typeface="Times New Roman" panose="02020603050405020304" pitchFamily="18" charset="0"/>
                <a:cs typeface="Times New Roman" panose="02020603050405020304" pitchFamily="18" charset="0"/>
              </a:rPr>
              <a:t>ti</a:t>
            </a:r>
            <a:r>
              <a:rPr lang="en-US" sz="1800" b="0" i="1" u="none" strike="noStrike" baseline="0" dirty="0">
                <a:solidFill>
                  <a:srgbClr val="292F33"/>
                </a:solidFill>
                <a:latin typeface="Times New Roman" panose="02020603050405020304" pitchFamily="18" charset="0"/>
                <a:cs typeface="Times New Roman" panose="02020603050405020304" pitchFamily="18" charset="0"/>
              </a:rPr>
              <a:t>, y</a:t>
            </a:r>
            <a:r>
              <a:rPr lang="es-ES" sz="1800" b="0" i="1" u="none" strike="noStrike" baseline="0" dirty="0">
                <a:solidFill>
                  <a:srgbClr val="292F33"/>
                </a:solidFill>
                <a:latin typeface="Times New Roman" panose="02020603050405020304" pitchFamily="18" charset="0"/>
                <a:cs typeface="Times New Roman" panose="02020603050405020304" pitchFamily="18" charset="0"/>
              </a:rPr>
              <a:t> advenedizo, como todos mis padres. Déjame, y tomaré fuerzas, antes que vaya y perezca” </a:t>
            </a:r>
            <a:r>
              <a:rPr lang="es-ES" sz="1800" b="1" u="none" strike="noStrike" baseline="0" dirty="0">
                <a:solidFill>
                  <a:srgbClr val="292F33"/>
                </a:solidFill>
                <a:latin typeface="Arial Narrow" panose="020B0606020202030204" pitchFamily="34" charset="0"/>
                <a:cs typeface="Times New Roman" panose="02020603050405020304" pitchFamily="18" charset="0"/>
              </a:rPr>
              <a:t>(Salm.39: 12, 13)</a:t>
            </a:r>
            <a:endParaRPr lang="es-NI" b="1" dirty="0">
              <a:latin typeface="Arial Narrow" panose="020B0606020202030204" pitchFamily="34" charset="0"/>
              <a:cs typeface="Times New Roman" panose="02020603050405020304" pitchFamily="18" charset="0"/>
            </a:endParaRPr>
          </a:p>
        </p:txBody>
      </p:sp>
      <p:sp>
        <p:nvSpPr>
          <p:cNvPr id="11" name="Rectángulo: esquinas redondeadas 10">
            <a:extLst>
              <a:ext uri="{FF2B5EF4-FFF2-40B4-BE49-F238E27FC236}">
                <a16:creationId xmlns:a16="http://schemas.microsoft.com/office/drawing/2014/main" id="{7E8B5652-4036-A280-581A-A14A32135666}"/>
              </a:ext>
            </a:extLst>
          </p:cNvPr>
          <p:cNvSpPr/>
          <p:nvPr/>
        </p:nvSpPr>
        <p:spPr>
          <a:xfrm>
            <a:off x="8144654" y="1993692"/>
            <a:ext cx="4047343" cy="4864308"/>
          </a:xfrm>
          <a:prstGeom prst="roundRect">
            <a:avLst/>
          </a:prstGeom>
          <a:gradFill>
            <a:gsLst>
              <a:gs pos="0">
                <a:schemeClr val="accent1">
                  <a:lumMod val="5000"/>
                  <a:lumOff val="95000"/>
                </a:schemeClr>
              </a:gs>
              <a:gs pos="85000">
                <a:schemeClr val="accent1">
                  <a:lumMod val="45000"/>
                  <a:lumOff val="55000"/>
                </a:schemeClr>
              </a:gs>
              <a:gs pos="87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rgbClr val="292F33"/>
                </a:solidFill>
                <a:latin typeface="Times New Roman" panose="02020603050405020304" pitchFamily="18" charset="0"/>
                <a:cs typeface="Times New Roman" panose="02020603050405020304" pitchFamily="18" charset="0"/>
              </a:rPr>
              <a:t>“Escucha, oh Jehová, mi oración, y está atento a la voz de mis ruegos. En el día de mi angustia te llamaré, p</a:t>
            </a:r>
            <a:r>
              <a:rPr lang="en-US" sz="1900" b="0" i="1" u="none" strike="noStrike" baseline="0" dirty="0" err="1">
                <a:solidFill>
                  <a:srgbClr val="292F33"/>
                </a:solidFill>
                <a:latin typeface="Times New Roman" panose="02020603050405020304" pitchFamily="18" charset="0"/>
                <a:cs typeface="Times New Roman" panose="02020603050405020304" pitchFamily="18" charset="0"/>
              </a:rPr>
              <a:t>orque</a:t>
            </a:r>
            <a:r>
              <a:rPr lang="en-US" sz="1900" b="0" i="1" u="none" strike="noStrike" baseline="0" dirty="0">
                <a:solidFill>
                  <a:srgbClr val="292F33"/>
                </a:solidFill>
                <a:latin typeface="Times New Roman" panose="02020603050405020304" pitchFamily="18" charset="0"/>
                <a:cs typeface="Times New Roman" panose="02020603050405020304" pitchFamily="18" charset="0"/>
              </a:rPr>
              <a:t> </a:t>
            </a:r>
            <a:r>
              <a:rPr lang="en-US" sz="1900" b="0" i="1" u="none" strike="noStrike" baseline="0" dirty="0" err="1">
                <a:solidFill>
                  <a:srgbClr val="292F33"/>
                </a:solidFill>
                <a:latin typeface="Times New Roman" panose="02020603050405020304" pitchFamily="18" charset="0"/>
                <a:cs typeface="Times New Roman" panose="02020603050405020304" pitchFamily="18" charset="0"/>
              </a:rPr>
              <a:t>tú</a:t>
            </a:r>
            <a:r>
              <a:rPr lang="en-US" sz="1900" b="0" i="1" u="none" strike="noStrike" baseline="0" dirty="0">
                <a:solidFill>
                  <a:srgbClr val="292F33"/>
                </a:solidFill>
                <a:latin typeface="Times New Roman" panose="02020603050405020304" pitchFamily="18" charset="0"/>
                <a:cs typeface="Times New Roman" panose="02020603050405020304" pitchFamily="18" charset="0"/>
              </a:rPr>
              <a:t> me </a:t>
            </a:r>
            <a:r>
              <a:rPr lang="en-US" sz="1900" b="0" i="1" u="none" strike="noStrike" baseline="0" dirty="0" err="1">
                <a:solidFill>
                  <a:srgbClr val="292F33"/>
                </a:solidFill>
                <a:latin typeface="Times New Roman" panose="02020603050405020304" pitchFamily="18" charset="0"/>
                <a:cs typeface="Times New Roman" panose="02020603050405020304" pitchFamily="18" charset="0"/>
              </a:rPr>
              <a:t>respondes</a:t>
            </a:r>
            <a:r>
              <a:rPr lang="en-US" sz="1900" b="0" i="1" u="none" strike="noStrike" baseline="0" dirty="0">
                <a:solidFill>
                  <a:srgbClr val="292F33"/>
                </a:solidFill>
                <a:latin typeface="Times New Roman" panose="02020603050405020304" pitchFamily="18" charset="0"/>
                <a:cs typeface="Times New Roman" panose="02020603050405020304" pitchFamily="18" charset="0"/>
              </a:rPr>
              <a:t>.</a:t>
            </a:r>
            <a:r>
              <a:rPr lang="es-ES" sz="1900" b="0" i="1" u="none" strike="noStrike" baseline="0" dirty="0">
                <a:solidFill>
                  <a:srgbClr val="292F33"/>
                </a:solidFill>
                <a:latin typeface="Times New Roman" panose="02020603050405020304" pitchFamily="18" charset="0"/>
                <a:cs typeface="Times New Roman" panose="02020603050405020304" pitchFamily="18" charset="0"/>
              </a:rPr>
              <a:t> Oh Señor, ninguno hay como tú entre los dioses, n</a:t>
            </a:r>
            <a:r>
              <a:rPr lang="pt-BR" sz="1900" b="0" i="1" u="none" strike="noStrike" baseline="0" dirty="0">
                <a:solidFill>
                  <a:srgbClr val="292F33"/>
                </a:solidFill>
                <a:latin typeface="Times New Roman" panose="02020603050405020304" pitchFamily="18" charset="0"/>
                <a:cs typeface="Times New Roman" panose="02020603050405020304" pitchFamily="18" charset="0"/>
              </a:rPr>
              <a:t>i obras que </a:t>
            </a:r>
            <a:r>
              <a:rPr lang="pt-BR" sz="1900" b="0" i="1" u="none" strike="noStrike" baseline="0" dirty="0" err="1">
                <a:solidFill>
                  <a:srgbClr val="292F33"/>
                </a:solidFill>
                <a:latin typeface="Times New Roman" panose="02020603050405020304" pitchFamily="18" charset="0"/>
                <a:cs typeface="Times New Roman" panose="02020603050405020304" pitchFamily="18" charset="0"/>
              </a:rPr>
              <a:t>igualen</a:t>
            </a:r>
            <a:r>
              <a:rPr lang="pt-BR" sz="1900" b="0" i="1" u="none" strike="noStrike" baseline="0" dirty="0">
                <a:solidFill>
                  <a:srgbClr val="292F33"/>
                </a:solidFill>
                <a:latin typeface="Times New Roman" panose="02020603050405020304" pitchFamily="18" charset="0"/>
                <a:cs typeface="Times New Roman" panose="02020603050405020304" pitchFamily="18" charset="0"/>
              </a:rPr>
              <a:t> </a:t>
            </a:r>
            <a:r>
              <a:rPr lang="pt-BR" sz="1900" b="0" i="1" u="none" strike="noStrike" baseline="0" dirty="0" err="1">
                <a:solidFill>
                  <a:srgbClr val="292F33"/>
                </a:solidFill>
                <a:latin typeface="Times New Roman" panose="02020603050405020304" pitchFamily="18" charset="0"/>
                <a:cs typeface="Times New Roman" panose="02020603050405020304" pitchFamily="18" charset="0"/>
              </a:rPr>
              <a:t>tus</a:t>
            </a:r>
            <a:r>
              <a:rPr lang="pt-BR" sz="1900" b="0" i="1" u="none" strike="noStrike" baseline="0" dirty="0">
                <a:solidFill>
                  <a:srgbClr val="292F33"/>
                </a:solidFill>
                <a:latin typeface="Times New Roman" panose="02020603050405020304" pitchFamily="18" charset="0"/>
                <a:cs typeface="Times New Roman" panose="02020603050405020304" pitchFamily="18" charset="0"/>
              </a:rPr>
              <a:t> obras...”</a:t>
            </a:r>
            <a:r>
              <a:rPr lang="pt-BR" sz="1800" b="0" i="0" u="none" strike="noStrike" baseline="0" dirty="0">
                <a:solidFill>
                  <a:srgbClr val="292F33"/>
                </a:solidFill>
                <a:latin typeface="Times New Roman" panose="02020603050405020304" pitchFamily="18" charset="0"/>
                <a:cs typeface="Times New Roman" panose="02020603050405020304" pitchFamily="18" charset="0"/>
              </a:rPr>
              <a:t> </a:t>
            </a:r>
            <a:r>
              <a:rPr lang="pt-BR" sz="1800" b="1" i="0" u="none" strike="noStrike" baseline="0" dirty="0">
                <a:solidFill>
                  <a:srgbClr val="292F33"/>
                </a:solidFill>
                <a:latin typeface="Arial Narrow" panose="020B0606020202030204" pitchFamily="34" charset="0"/>
                <a:cs typeface="Times New Roman" panose="02020603050405020304" pitchFamily="18" charset="0"/>
              </a:rPr>
              <a:t>(Salm.86: 6 – 8)</a:t>
            </a:r>
            <a:endParaRPr lang="es-NI" b="1" dirty="0">
              <a:latin typeface="Arial Narrow" panose="020B0606020202030204" pitchFamily="34" charset="0"/>
              <a:cs typeface="Times New Roman" panose="02020603050405020304" pitchFamily="18" charset="0"/>
            </a:endParaRPr>
          </a:p>
        </p:txBody>
      </p:sp>
      <p:sp>
        <p:nvSpPr>
          <p:cNvPr id="12" name="Rectángulo: esquinas redondeadas 11">
            <a:extLst>
              <a:ext uri="{FF2B5EF4-FFF2-40B4-BE49-F238E27FC236}">
                <a16:creationId xmlns:a16="http://schemas.microsoft.com/office/drawing/2014/main" id="{3A8398AB-BA36-6F69-43C9-EB5AFFA696F7}"/>
              </a:ext>
            </a:extLst>
          </p:cNvPr>
          <p:cNvSpPr/>
          <p:nvPr/>
        </p:nvSpPr>
        <p:spPr>
          <a:xfrm>
            <a:off x="8144654" y="1993692"/>
            <a:ext cx="4047343" cy="4864308"/>
          </a:xfrm>
          <a:prstGeom prst="roundRect">
            <a:avLst/>
          </a:prstGeom>
          <a:gradFill>
            <a:gsLst>
              <a:gs pos="0">
                <a:schemeClr val="accent1">
                  <a:lumMod val="5000"/>
                  <a:lumOff val="95000"/>
                </a:schemeClr>
              </a:gs>
              <a:gs pos="85000">
                <a:schemeClr val="accent1">
                  <a:lumMod val="45000"/>
                  <a:lumOff val="55000"/>
                </a:schemeClr>
              </a:gs>
              <a:gs pos="87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b="0" i="1" u="none" strike="noStrike" baseline="0" dirty="0">
                <a:solidFill>
                  <a:srgbClr val="292F33"/>
                </a:solidFill>
                <a:latin typeface="Times New Roman" panose="02020603050405020304" pitchFamily="18" charset="0"/>
                <a:cs typeface="Times New Roman" panose="02020603050405020304" pitchFamily="18" charset="0"/>
              </a:rPr>
              <a:t>“Todas las cosas son puras para los puros, mas para los corrompidos e incrédulos nada les es puro; pues hasta su mente y su conciencia están corrompidas. Profesan conocer a Dios, pero con los hechos lo niegan, siendo abominables y rebeldes, reprobados en cuanto a toda buena obra…”</a:t>
            </a:r>
            <a:r>
              <a:rPr lang="es-ES" sz="1800" b="0" i="0" u="none" strike="noStrike" baseline="0" dirty="0">
                <a:solidFill>
                  <a:srgbClr val="292F33"/>
                </a:solidFill>
                <a:latin typeface="Verdana" panose="020B0604030504040204" pitchFamily="34" charset="0"/>
              </a:rPr>
              <a:t> </a:t>
            </a:r>
            <a:r>
              <a:rPr lang="es-ES" sz="1800" b="1" i="0" u="none" strike="noStrike" baseline="0" dirty="0">
                <a:solidFill>
                  <a:srgbClr val="292F33"/>
                </a:solidFill>
                <a:latin typeface="Arial Narrow" panose="020B0606020202030204" pitchFamily="34" charset="0"/>
              </a:rPr>
              <a:t>(Tito.1: 15, 16)</a:t>
            </a:r>
            <a:endParaRPr lang="es-NI" b="1" dirty="0">
              <a:latin typeface="Arial Narrow" panose="020B0606020202030204" pitchFamily="34" charset="0"/>
            </a:endParaRPr>
          </a:p>
        </p:txBody>
      </p:sp>
      <p:sp>
        <p:nvSpPr>
          <p:cNvPr id="13" name="Rectángulo: esquinas redondeadas 12">
            <a:extLst>
              <a:ext uri="{FF2B5EF4-FFF2-40B4-BE49-F238E27FC236}">
                <a16:creationId xmlns:a16="http://schemas.microsoft.com/office/drawing/2014/main" id="{819EDFD2-F5EC-84A0-0097-34522D21436A}"/>
              </a:ext>
            </a:extLst>
          </p:cNvPr>
          <p:cNvSpPr/>
          <p:nvPr/>
        </p:nvSpPr>
        <p:spPr>
          <a:xfrm>
            <a:off x="8144654" y="1993692"/>
            <a:ext cx="4047343" cy="4864308"/>
          </a:xfrm>
          <a:prstGeom prst="roundRect">
            <a:avLst/>
          </a:prstGeom>
          <a:gradFill>
            <a:gsLst>
              <a:gs pos="0">
                <a:schemeClr val="accent1">
                  <a:lumMod val="5000"/>
                  <a:lumOff val="95000"/>
                </a:schemeClr>
              </a:gs>
              <a:gs pos="85000">
                <a:schemeClr val="accent1">
                  <a:lumMod val="45000"/>
                  <a:lumOff val="55000"/>
                </a:schemeClr>
              </a:gs>
              <a:gs pos="87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800" b="0" i="1" u="none" strike="noStrike" baseline="0" dirty="0">
                <a:solidFill>
                  <a:srgbClr val="292F33"/>
                </a:solidFill>
                <a:latin typeface="Times New Roman" panose="02020603050405020304" pitchFamily="18" charset="0"/>
                <a:cs typeface="Times New Roman" panose="02020603050405020304" pitchFamily="18" charset="0"/>
              </a:rPr>
              <a:t>“…Con arrogancia el malo persigue al pobre; será atrapado en los artificios que ha ideado. Porque el malo se jacta del deseo de su alma, bendice al codicioso, y desprecia a Jehová. El malo, por la altivez de su rostro, no busca a Dios; no hay Dios en ninguno de sus pensamientos. Sus caminos son torcidos en todo tiempo; tus juicios los tiene muy lejos de su vista; a todos sus adversarios desprecia. Dice en su corazón: No seré movido jamás; nunca me alcanzará el infortunio….</a:t>
            </a:r>
            <a:endParaRPr lang="es-NI" i="1" dirty="0">
              <a:latin typeface="Times New Roman" panose="02020603050405020304" pitchFamily="18" charset="0"/>
              <a:cs typeface="Times New Roman" panose="02020603050405020304" pitchFamily="18" charset="0"/>
            </a:endParaRPr>
          </a:p>
        </p:txBody>
      </p:sp>
      <p:sp>
        <p:nvSpPr>
          <p:cNvPr id="14" name="Rectángulo: esquinas redondeadas 13">
            <a:extLst>
              <a:ext uri="{FF2B5EF4-FFF2-40B4-BE49-F238E27FC236}">
                <a16:creationId xmlns:a16="http://schemas.microsoft.com/office/drawing/2014/main" id="{8B4552CC-03CA-AECC-02F0-D7D2C2319CCB}"/>
              </a:ext>
            </a:extLst>
          </p:cNvPr>
          <p:cNvSpPr/>
          <p:nvPr/>
        </p:nvSpPr>
        <p:spPr>
          <a:xfrm>
            <a:off x="8144651" y="1993692"/>
            <a:ext cx="4047346" cy="4864308"/>
          </a:xfrm>
          <a:prstGeom prst="roundRect">
            <a:avLst/>
          </a:prstGeom>
          <a:gradFill>
            <a:gsLst>
              <a:gs pos="0">
                <a:schemeClr val="accent1">
                  <a:lumMod val="5000"/>
                  <a:lumOff val="95000"/>
                </a:schemeClr>
              </a:gs>
              <a:gs pos="85000">
                <a:schemeClr val="accent1">
                  <a:lumMod val="45000"/>
                  <a:lumOff val="55000"/>
                </a:schemeClr>
              </a:gs>
              <a:gs pos="87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kumimoji="0" lang="es-ES" sz="1800" b="0" i="0" u="none" strike="noStrike" kern="1200" cap="none" spc="0" normalizeH="0" baseline="0" noProof="0" dirty="0">
                <a:ln>
                  <a:noFill/>
                </a:ln>
                <a:solidFill>
                  <a:srgbClr val="292F33"/>
                </a:solidFill>
                <a:effectLst/>
                <a:uLnTx/>
                <a:uFillTx/>
                <a:latin typeface="Times New Roman" panose="02020603050405020304" pitchFamily="18" charset="0"/>
                <a:ea typeface="+mn-ea"/>
                <a:cs typeface="Times New Roman" panose="02020603050405020304" pitchFamily="18" charset="0"/>
              </a:rPr>
              <a:t>…</a:t>
            </a:r>
            <a:r>
              <a:rPr kumimoji="0" lang="es-ES" sz="1800" b="0" i="1" u="none" strike="noStrike" kern="1200" cap="none" spc="0" normalizeH="0" baseline="0" noProof="0" dirty="0">
                <a:ln>
                  <a:noFill/>
                </a:ln>
                <a:solidFill>
                  <a:srgbClr val="292F33"/>
                </a:solidFill>
                <a:effectLst/>
                <a:uLnTx/>
                <a:uFillTx/>
                <a:latin typeface="Times New Roman" panose="02020603050405020304" pitchFamily="18" charset="0"/>
                <a:ea typeface="+mn-ea"/>
                <a:cs typeface="Times New Roman" panose="02020603050405020304" pitchFamily="18" charset="0"/>
              </a:rPr>
              <a:t>Llena está su boca de maldición, y de engaños y fraude; debajo de su lengua hay vejación y maldad. Se sienta en acecho cerca de las aldeas; en escondrijos mata al inocente. Sus ojos están acechando al desvalido; acecha en oculto, como el león desde su cueva; acecha para arrebatar al pobre; arrebata al pobre trayéndolo a su red…” </a:t>
            </a:r>
            <a:r>
              <a:rPr kumimoji="0" lang="es-ES" sz="1800" b="1" i="1" u="none" strike="noStrike" kern="1200" cap="none" spc="0" normalizeH="0" baseline="0" noProof="0" dirty="0">
                <a:ln>
                  <a:noFill/>
                </a:ln>
                <a:solidFill>
                  <a:srgbClr val="292F33"/>
                </a:solidFill>
                <a:effectLst/>
                <a:uLnTx/>
                <a:uFillTx/>
                <a:latin typeface="Arial Narrow" panose="020B0606020202030204" pitchFamily="34" charset="0"/>
                <a:ea typeface="+mn-ea"/>
                <a:cs typeface="Times New Roman" panose="02020603050405020304" pitchFamily="18" charset="0"/>
              </a:rPr>
              <a:t>(Salm.10: 2 – 9)</a:t>
            </a:r>
            <a:endParaRPr lang="es-NI" i="1" dirty="0"/>
          </a:p>
        </p:txBody>
      </p:sp>
      <p:sp>
        <p:nvSpPr>
          <p:cNvPr id="15" name="Rectángulo: esquinas redondeadas 14">
            <a:extLst>
              <a:ext uri="{FF2B5EF4-FFF2-40B4-BE49-F238E27FC236}">
                <a16:creationId xmlns:a16="http://schemas.microsoft.com/office/drawing/2014/main" id="{18F2FFD9-C53E-90E0-BD13-A5AA14E34394}"/>
              </a:ext>
            </a:extLst>
          </p:cNvPr>
          <p:cNvSpPr/>
          <p:nvPr/>
        </p:nvSpPr>
        <p:spPr>
          <a:xfrm>
            <a:off x="8144651" y="1993692"/>
            <a:ext cx="4047346" cy="4864308"/>
          </a:xfrm>
          <a:prstGeom prst="roundRect">
            <a:avLst/>
          </a:prstGeom>
          <a:gradFill>
            <a:gsLst>
              <a:gs pos="0">
                <a:schemeClr val="accent1">
                  <a:lumMod val="5000"/>
                  <a:lumOff val="95000"/>
                </a:schemeClr>
              </a:gs>
              <a:gs pos="85000">
                <a:schemeClr val="accent1">
                  <a:lumMod val="45000"/>
                  <a:lumOff val="55000"/>
                </a:schemeClr>
              </a:gs>
              <a:gs pos="87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800" b="0" i="1" u="none" strike="noStrike" baseline="0" dirty="0">
                <a:solidFill>
                  <a:srgbClr val="292F33"/>
                </a:solidFill>
                <a:latin typeface="Times New Roman" panose="02020603050405020304" pitchFamily="18" charset="0"/>
                <a:cs typeface="Times New Roman" panose="02020603050405020304" pitchFamily="18" charset="0"/>
              </a:rPr>
              <a:t>“Con arrogancia el malo persigue al pobre; será atrapado en los artificios que ha ideado. Porque el malo se jacta del deseo de su alma, bendice al codicioso, y desprecia a Jehová. El malo, por la altivez de su rostro, no busca a Dios; no hay Dios en ninguno de sus pensamientos…”</a:t>
            </a:r>
            <a:r>
              <a:rPr lang="es-ES" sz="1800" b="0" i="0" u="none" strike="noStrike" baseline="0" dirty="0">
                <a:solidFill>
                  <a:srgbClr val="292F33"/>
                </a:solidFill>
                <a:latin typeface="Verdana" panose="020B0604030504040204" pitchFamily="34" charset="0"/>
              </a:rPr>
              <a:t> </a:t>
            </a:r>
            <a:r>
              <a:rPr lang="es-ES" sz="1800" b="1" i="1" u="none" strike="noStrike" baseline="0" dirty="0">
                <a:solidFill>
                  <a:srgbClr val="292F33"/>
                </a:solidFill>
                <a:latin typeface="Arial Narrow" panose="020B0606020202030204" pitchFamily="34" charset="0"/>
              </a:rPr>
              <a:t>(Salm.10: 2 – 4)</a:t>
            </a:r>
          </a:p>
          <a:p>
            <a:pPr marR="0" algn="just" rtl="0"/>
            <a:endParaRPr lang="es-ES" b="1" i="1" dirty="0">
              <a:solidFill>
                <a:srgbClr val="292F33"/>
              </a:solidFill>
              <a:latin typeface="Arial Narrow" panose="020B0606020202030204" pitchFamily="34" charset="0"/>
            </a:endParaRPr>
          </a:p>
          <a:p>
            <a:pPr marR="0" algn="just" rtl="0"/>
            <a:endParaRPr lang="es-ES" b="1" i="1" dirty="0">
              <a:solidFill>
                <a:srgbClr val="292F33"/>
              </a:solidFill>
              <a:latin typeface="Arial Narrow" panose="020B0606020202030204" pitchFamily="34" charset="0"/>
            </a:endParaRPr>
          </a:p>
          <a:p>
            <a:pPr marR="0" algn="just" rtl="0"/>
            <a:endParaRPr lang="es-ES" b="1" i="1" dirty="0">
              <a:solidFill>
                <a:srgbClr val="292F33"/>
              </a:solidFill>
              <a:latin typeface="Arial Narrow" panose="020B0606020202030204" pitchFamily="34" charset="0"/>
            </a:endParaRPr>
          </a:p>
          <a:p>
            <a:pPr marR="0" algn="just" rtl="0"/>
            <a:endParaRPr lang="es-ES" b="1" i="1" dirty="0">
              <a:solidFill>
                <a:srgbClr val="292F33"/>
              </a:solidFill>
              <a:latin typeface="Arial Narrow" panose="020B0606020202030204" pitchFamily="34" charset="0"/>
            </a:endParaRPr>
          </a:p>
          <a:p>
            <a:pPr marR="0" algn="just" rtl="0"/>
            <a:endParaRPr lang="es-ES" b="1" i="1" dirty="0">
              <a:solidFill>
                <a:srgbClr val="292F33"/>
              </a:solidFill>
              <a:latin typeface="Arial Narrow" panose="020B0606020202030204" pitchFamily="34" charset="0"/>
            </a:endParaRPr>
          </a:p>
          <a:p>
            <a:pPr marR="0" algn="just" rtl="0"/>
            <a:endParaRPr lang="es-ES" b="1" i="1" dirty="0">
              <a:solidFill>
                <a:srgbClr val="292F33"/>
              </a:solidFill>
              <a:latin typeface="Arial Narrow" panose="020B0606020202030204" pitchFamily="34" charset="0"/>
            </a:endParaRPr>
          </a:p>
          <a:p>
            <a:pPr marR="0" algn="just" rtl="0"/>
            <a:endParaRPr lang="es-NI" b="1" i="1" dirty="0">
              <a:latin typeface="Arial Narrow" panose="020B0606020202030204" pitchFamily="34" charset="0"/>
            </a:endParaRPr>
          </a:p>
        </p:txBody>
      </p:sp>
      <p:sp>
        <p:nvSpPr>
          <p:cNvPr id="16" name="Rectángulo: esquinas redondeadas 15">
            <a:extLst>
              <a:ext uri="{FF2B5EF4-FFF2-40B4-BE49-F238E27FC236}">
                <a16:creationId xmlns:a16="http://schemas.microsoft.com/office/drawing/2014/main" id="{76F33F78-7306-BFC2-192C-4E747727FE0D}"/>
              </a:ext>
            </a:extLst>
          </p:cNvPr>
          <p:cNvSpPr/>
          <p:nvPr/>
        </p:nvSpPr>
        <p:spPr>
          <a:xfrm>
            <a:off x="8144648" y="4811843"/>
            <a:ext cx="4047343" cy="1723868"/>
          </a:xfrm>
          <a:prstGeom prst="roundRect">
            <a:avLst/>
          </a:prstGeom>
          <a:gradFill>
            <a:gsLst>
              <a:gs pos="0">
                <a:schemeClr val="accent1">
                  <a:lumMod val="5000"/>
                  <a:lumOff val="95000"/>
                </a:schemeClr>
              </a:gs>
              <a:gs pos="85000">
                <a:schemeClr val="accent1">
                  <a:lumMod val="45000"/>
                  <a:lumOff val="55000"/>
                </a:schemeClr>
              </a:gs>
              <a:gs pos="87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800" b="0" i="1" u="none" strike="noStrike" baseline="0" dirty="0">
                <a:solidFill>
                  <a:srgbClr val="292F33"/>
                </a:solidFill>
                <a:latin typeface="Times New Roman" panose="02020603050405020304" pitchFamily="18" charset="0"/>
                <a:cs typeface="Times New Roman" panose="02020603050405020304" pitchFamily="18" charset="0"/>
              </a:rPr>
              <a:t>“…sino que sabe Dios que el día que comáis de él, serán abiertos vuestros ojos, y seréis como Dios, sabiendo el bien y el mal” </a:t>
            </a:r>
            <a:r>
              <a:rPr lang="es-ES" sz="1800" b="1" i="1" u="none" strike="noStrike" baseline="0" dirty="0">
                <a:solidFill>
                  <a:srgbClr val="292F33"/>
                </a:solidFill>
                <a:latin typeface="Arial Narrow" panose="020B0606020202030204" pitchFamily="34" charset="0"/>
                <a:cs typeface="Times New Roman" panose="02020603050405020304" pitchFamily="18" charset="0"/>
              </a:rPr>
              <a:t>(Gén.3: 5)</a:t>
            </a:r>
            <a:endParaRPr lang="es-NI" b="1" i="1" dirty="0">
              <a:latin typeface="Arial Narrow" panose="020B0606020202030204" pitchFamily="34" charset="0"/>
              <a:cs typeface="Times New Roman" panose="02020603050405020304" pitchFamily="18" charset="0"/>
            </a:endParaRPr>
          </a:p>
        </p:txBody>
      </p:sp>
      <p:sp>
        <p:nvSpPr>
          <p:cNvPr id="17" name="Rectángulo: esquinas redondeadas 16">
            <a:extLst>
              <a:ext uri="{FF2B5EF4-FFF2-40B4-BE49-F238E27FC236}">
                <a16:creationId xmlns:a16="http://schemas.microsoft.com/office/drawing/2014/main" id="{972990FC-DF1C-03B6-2F1E-B8AE593962E0}"/>
              </a:ext>
            </a:extLst>
          </p:cNvPr>
          <p:cNvSpPr/>
          <p:nvPr/>
        </p:nvSpPr>
        <p:spPr>
          <a:xfrm>
            <a:off x="8144654" y="4811843"/>
            <a:ext cx="4047346" cy="1723868"/>
          </a:xfrm>
          <a:prstGeom prst="roundRect">
            <a:avLst/>
          </a:prstGeom>
          <a:gradFill>
            <a:gsLst>
              <a:gs pos="0">
                <a:schemeClr val="accent1">
                  <a:lumMod val="5000"/>
                  <a:lumOff val="95000"/>
                </a:schemeClr>
              </a:gs>
              <a:gs pos="85000">
                <a:schemeClr val="accent1">
                  <a:lumMod val="45000"/>
                  <a:lumOff val="55000"/>
                </a:schemeClr>
              </a:gs>
              <a:gs pos="87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800" b="0" i="1" u="none" strike="noStrike" baseline="0" dirty="0">
                <a:solidFill>
                  <a:srgbClr val="292F33"/>
                </a:solidFill>
                <a:latin typeface="Times New Roman" panose="02020603050405020304" pitchFamily="18" charset="0"/>
                <a:cs typeface="Times New Roman" panose="02020603050405020304" pitchFamily="18" charset="0"/>
              </a:rPr>
              <a:t>“Y vio Jehová que la maldad de los hombres era mucha en la tierra, y que todo designio de los pensamientos del corazón de ellos era de continuo solamente el mal…” </a:t>
            </a:r>
            <a:r>
              <a:rPr lang="es-ES" sz="1800" b="1" i="1" u="none" strike="noStrike" baseline="0" dirty="0">
                <a:solidFill>
                  <a:srgbClr val="292F33"/>
                </a:solidFill>
                <a:latin typeface="Arial Narrow" panose="020B0606020202030204" pitchFamily="34" charset="0"/>
                <a:cs typeface="Times New Roman" panose="02020603050405020304" pitchFamily="18" charset="0"/>
              </a:rPr>
              <a:t>(Gén.6: 5)</a:t>
            </a:r>
            <a:endParaRPr lang="es-NI" b="1" i="1" dirty="0">
              <a:latin typeface="Arial Narrow" panose="020B0606020202030204" pitchFamily="34" charset="0"/>
              <a:cs typeface="Times New Roman" panose="02020603050405020304" pitchFamily="18" charset="0"/>
            </a:endParaRPr>
          </a:p>
        </p:txBody>
      </p:sp>
      <p:sp>
        <p:nvSpPr>
          <p:cNvPr id="18" name="Rectángulo: esquinas redondeadas 17">
            <a:extLst>
              <a:ext uri="{FF2B5EF4-FFF2-40B4-BE49-F238E27FC236}">
                <a16:creationId xmlns:a16="http://schemas.microsoft.com/office/drawing/2014/main" id="{4A21DC73-7860-0856-D81E-A7E2289AF249}"/>
              </a:ext>
            </a:extLst>
          </p:cNvPr>
          <p:cNvSpPr/>
          <p:nvPr/>
        </p:nvSpPr>
        <p:spPr>
          <a:xfrm>
            <a:off x="8144648" y="1843790"/>
            <a:ext cx="4047343" cy="5014210"/>
          </a:xfrm>
          <a:prstGeom prst="roundRect">
            <a:avLst/>
          </a:prstGeom>
          <a:gradFill>
            <a:gsLst>
              <a:gs pos="0">
                <a:schemeClr val="accent1">
                  <a:lumMod val="5000"/>
                  <a:lumOff val="95000"/>
                </a:schemeClr>
              </a:gs>
              <a:gs pos="85000">
                <a:schemeClr val="accent1">
                  <a:lumMod val="45000"/>
                  <a:lumOff val="55000"/>
                </a:schemeClr>
              </a:gs>
              <a:gs pos="87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800" b="0" i="1" u="none" strike="noStrike" baseline="0" dirty="0">
                <a:solidFill>
                  <a:srgbClr val="292F33"/>
                </a:solidFill>
                <a:latin typeface="Times New Roman" panose="02020603050405020304" pitchFamily="18" charset="0"/>
                <a:cs typeface="Times New Roman" panose="02020603050405020304" pitchFamily="18" charset="0"/>
              </a:rPr>
              <a:t>“Porque por ahí andan muchos, de los cuales os dije muchas veces, y aun ahora lo digo llorando, que son enemigos de la cruz de Cristo; el fin de los cuales será perdición, cuyo dios es el vientre, y cuya gloria es su vergüenza; que sólo piensan en lo terrenal. Mas nuestra ciudadanía está en los cielos, de donde también esperamos al Salvador, al Señor Jesucristo; el cual transformará el cuerpo de la humillación nuestra, para que sea semejante al cuerpo de la gloria suya, por el poder con el cual puede también sujetar a sí mismo todas las cosas…”</a:t>
            </a:r>
            <a:r>
              <a:rPr lang="es-ES" sz="1800" b="0" i="0" u="none" strike="noStrike" baseline="0" dirty="0">
                <a:solidFill>
                  <a:srgbClr val="292F33"/>
                </a:solidFill>
                <a:latin typeface="Times New Roman" panose="02020603050405020304" pitchFamily="18" charset="0"/>
                <a:cs typeface="Times New Roman" panose="02020603050405020304" pitchFamily="18" charset="0"/>
              </a:rPr>
              <a:t> </a:t>
            </a:r>
            <a:r>
              <a:rPr lang="es-ES" sz="1800" b="1" i="1" u="none" strike="noStrike" baseline="0" dirty="0">
                <a:solidFill>
                  <a:srgbClr val="292F33"/>
                </a:solidFill>
                <a:latin typeface="Arial Narrow" panose="020B0606020202030204" pitchFamily="34" charset="0"/>
                <a:cs typeface="Times New Roman" panose="02020603050405020304" pitchFamily="18" charset="0"/>
              </a:rPr>
              <a:t>(Fil.3: 18 – 21)</a:t>
            </a:r>
            <a:endParaRPr lang="es-NI" b="1" i="1" dirty="0">
              <a:latin typeface="Arial Narrow" panose="020B0606020202030204" pitchFamily="34" charset="0"/>
              <a:cs typeface="Times New Roman" panose="02020603050405020304" pitchFamily="18" charset="0"/>
            </a:endParaRPr>
          </a:p>
        </p:txBody>
      </p:sp>
      <p:sp>
        <p:nvSpPr>
          <p:cNvPr id="19" name="Rectángulo: esquinas redondeadas 18">
            <a:extLst>
              <a:ext uri="{FF2B5EF4-FFF2-40B4-BE49-F238E27FC236}">
                <a16:creationId xmlns:a16="http://schemas.microsoft.com/office/drawing/2014/main" id="{20949D47-9935-9E05-87E9-D6280CF71B8B}"/>
              </a:ext>
            </a:extLst>
          </p:cNvPr>
          <p:cNvSpPr/>
          <p:nvPr/>
        </p:nvSpPr>
        <p:spPr>
          <a:xfrm>
            <a:off x="8144646" y="1843790"/>
            <a:ext cx="4047346" cy="5014210"/>
          </a:xfrm>
          <a:prstGeom prst="roundRect">
            <a:avLst/>
          </a:prstGeom>
          <a:gradFill>
            <a:gsLst>
              <a:gs pos="0">
                <a:schemeClr val="accent1">
                  <a:lumMod val="5000"/>
                  <a:lumOff val="95000"/>
                </a:schemeClr>
              </a:gs>
              <a:gs pos="85000">
                <a:schemeClr val="accent1">
                  <a:lumMod val="45000"/>
                  <a:lumOff val="55000"/>
                </a:schemeClr>
              </a:gs>
              <a:gs pos="87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800" b="0" i="1" u="none" strike="noStrike" baseline="0" dirty="0">
                <a:solidFill>
                  <a:srgbClr val="292F33"/>
                </a:solidFill>
                <a:latin typeface="Times New Roman" panose="02020603050405020304" pitchFamily="18" charset="0"/>
                <a:cs typeface="Times New Roman" panose="02020603050405020304" pitchFamily="18" charset="0"/>
              </a:rPr>
              <a:t>“Porque el malo se jacta del deseo de su alma, bendice al codicioso, y desprecia a Jehová… ¿Por qué desprecia el malo a Dios? En su corazón ha dicho: Tú no lo inquirirás” </a:t>
            </a:r>
            <a:r>
              <a:rPr lang="es-ES" sz="1800" b="1" i="1" u="none" strike="noStrike" baseline="0" dirty="0">
                <a:solidFill>
                  <a:srgbClr val="292F33"/>
                </a:solidFill>
                <a:latin typeface="Arial Narrow" panose="020B0606020202030204" pitchFamily="34" charset="0"/>
                <a:cs typeface="Times New Roman" panose="02020603050405020304" pitchFamily="18" charset="0"/>
              </a:rPr>
              <a:t>(Salm.10: 3, 13)</a:t>
            </a:r>
            <a:endParaRPr lang="es-NI" b="1" i="1" dirty="0">
              <a:latin typeface="Arial Narrow" panose="020B0606020202030204" pitchFamily="34" charset="0"/>
              <a:cs typeface="Times New Roman" panose="02020603050405020304" pitchFamily="18" charset="0"/>
            </a:endParaRPr>
          </a:p>
        </p:txBody>
      </p:sp>
      <p:sp>
        <p:nvSpPr>
          <p:cNvPr id="20" name="Rectángulo: esquinas redondeadas 19">
            <a:extLst>
              <a:ext uri="{FF2B5EF4-FFF2-40B4-BE49-F238E27FC236}">
                <a16:creationId xmlns:a16="http://schemas.microsoft.com/office/drawing/2014/main" id="{F8F8635A-6A41-BE83-1312-4040D33125C9}"/>
              </a:ext>
            </a:extLst>
          </p:cNvPr>
          <p:cNvSpPr/>
          <p:nvPr/>
        </p:nvSpPr>
        <p:spPr>
          <a:xfrm>
            <a:off x="8144638" y="1843790"/>
            <a:ext cx="4047353" cy="5014210"/>
          </a:xfrm>
          <a:prstGeom prst="roundRect">
            <a:avLst/>
          </a:prstGeom>
          <a:gradFill>
            <a:gsLst>
              <a:gs pos="0">
                <a:schemeClr val="accent1">
                  <a:lumMod val="5000"/>
                  <a:lumOff val="95000"/>
                </a:schemeClr>
              </a:gs>
              <a:gs pos="85000">
                <a:schemeClr val="accent1">
                  <a:lumMod val="45000"/>
                  <a:lumOff val="55000"/>
                </a:schemeClr>
              </a:gs>
              <a:gs pos="87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800" b="0" i="1" u="none" strike="noStrike" baseline="0" dirty="0">
                <a:solidFill>
                  <a:srgbClr val="292F33"/>
                </a:solidFill>
                <a:latin typeface="Times New Roman" panose="02020603050405020304" pitchFamily="18" charset="0"/>
                <a:cs typeface="Times New Roman" panose="02020603050405020304" pitchFamily="18" charset="0"/>
              </a:rPr>
              <a:t>“Sus caminos son torcidos en todo tiempo; tus juicios los tiene muy lejos de su vista; a todos sus adversarios desprecia. Dice en su corazón: No seré movido jamás; nunca me alcanzará el infortunio. Llena está su boca de maldición, y de engaños y fraude; debajo de su lengua hay vejación y maldad…” </a:t>
            </a:r>
            <a:r>
              <a:rPr lang="es-ES" sz="1800" b="1" i="1" u="none" strike="noStrike" baseline="0" dirty="0">
                <a:solidFill>
                  <a:srgbClr val="292F33"/>
                </a:solidFill>
                <a:latin typeface="Arial Narrow" panose="020B0606020202030204" pitchFamily="34" charset="0"/>
                <a:cs typeface="Times New Roman" panose="02020603050405020304" pitchFamily="18" charset="0"/>
              </a:rPr>
              <a:t>(Salm.10: 5 – 7)</a:t>
            </a:r>
            <a:endParaRPr lang="es-NI" b="1" i="1" dirty="0">
              <a:latin typeface="Arial Narrow" panose="020B0606020202030204" pitchFamily="34" charset="0"/>
              <a:cs typeface="Times New Roman" panose="02020603050405020304" pitchFamily="18" charset="0"/>
            </a:endParaRPr>
          </a:p>
        </p:txBody>
      </p:sp>
      <p:sp>
        <p:nvSpPr>
          <p:cNvPr id="21" name="Rectángulo: esquinas redondeadas 20">
            <a:extLst>
              <a:ext uri="{FF2B5EF4-FFF2-40B4-BE49-F238E27FC236}">
                <a16:creationId xmlns:a16="http://schemas.microsoft.com/office/drawing/2014/main" id="{CE07C3CA-8F31-D43B-7C55-BF267301421E}"/>
              </a:ext>
            </a:extLst>
          </p:cNvPr>
          <p:cNvSpPr/>
          <p:nvPr/>
        </p:nvSpPr>
        <p:spPr>
          <a:xfrm>
            <a:off x="8144638" y="1723869"/>
            <a:ext cx="4047353" cy="5134131"/>
          </a:xfrm>
          <a:prstGeom prst="roundRect">
            <a:avLst/>
          </a:prstGeom>
          <a:gradFill>
            <a:gsLst>
              <a:gs pos="0">
                <a:schemeClr val="accent1">
                  <a:lumMod val="5000"/>
                  <a:lumOff val="95000"/>
                </a:schemeClr>
              </a:gs>
              <a:gs pos="85000">
                <a:schemeClr val="accent1">
                  <a:lumMod val="45000"/>
                  <a:lumOff val="55000"/>
                </a:schemeClr>
              </a:gs>
              <a:gs pos="87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800" b="0" i="1" u="none" strike="noStrike" baseline="0" dirty="0">
                <a:solidFill>
                  <a:srgbClr val="292F33"/>
                </a:solidFill>
                <a:latin typeface="Times New Roman" panose="02020603050405020304" pitchFamily="18" charset="0"/>
                <a:cs typeface="Times New Roman" panose="02020603050405020304" pitchFamily="18" charset="0"/>
              </a:rPr>
              <a:t>“Pero Dios nos las reveló a nosotros por el Espíritu; porque el Espíritu todo lo escudriña, aun lo profundo de Dios. Porque ¿quién de los hombres sabe las cosas del hombre, sino el espíritu del hombre que está en él? Así tampoco nadie conoció las cosas de Dios, sino el Espíritu de Dios. Y nosotros no hemos recibido el espíritu del mundo, sino el Espíritu que proviene de Dios, para que sepamos lo que Dios nos ha concedido, lo cual también hablamos, no con palabras enseñadas por sabiduría humana, sino con las que enseña el Espíritu, acomodando lo espiritual a lo espiritual…</a:t>
            </a:r>
            <a:endParaRPr lang="es-NI" i="1" dirty="0">
              <a:latin typeface="Times New Roman" panose="02020603050405020304" pitchFamily="18" charset="0"/>
              <a:cs typeface="Times New Roman" panose="02020603050405020304" pitchFamily="18" charset="0"/>
            </a:endParaRPr>
          </a:p>
        </p:txBody>
      </p:sp>
      <p:sp>
        <p:nvSpPr>
          <p:cNvPr id="22" name="Rectángulo: esquinas redondeadas 21">
            <a:extLst>
              <a:ext uri="{FF2B5EF4-FFF2-40B4-BE49-F238E27FC236}">
                <a16:creationId xmlns:a16="http://schemas.microsoft.com/office/drawing/2014/main" id="{DFE8822C-FB64-C7C1-8E13-FC28C87A526C}"/>
              </a:ext>
            </a:extLst>
          </p:cNvPr>
          <p:cNvSpPr/>
          <p:nvPr/>
        </p:nvSpPr>
        <p:spPr>
          <a:xfrm>
            <a:off x="8144629" y="1723869"/>
            <a:ext cx="4047362" cy="5134131"/>
          </a:xfrm>
          <a:prstGeom prst="roundRect">
            <a:avLst/>
          </a:prstGeom>
          <a:gradFill>
            <a:gsLst>
              <a:gs pos="0">
                <a:schemeClr val="accent1">
                  <a:lumMod val="5000"/>
                  <a:lumOff val="95000"/>
                </a:schemeClr>
              </a:gs>
              <a:gs pos="85000">
                <a:schemeClr val="accent1">
                  <a:lumMod val="45000"/>
                  <a:lumOff val="55000"/>
                </a:schemeClr>
              </a:gs>
              <a:gs pos="87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kumimoji="0" lang="es-ES" sz="1800" b="0" i="1" u="none" strike="noStrike" kern="1200" cap="none" spc="0" normalizeH="0" baseline="0" noProof="0" dirty="0">
                <a:ln>
                  <a:noFill/>
                </a:ln>
                <a:solidFill>
                  <a:srgbClr val="292F33"/>
                </a:solidFill>
                <a:effectLst/>
                <a:uLnTx/>
                <a:uFillTx/>
                <a:latin typeface="Times New Roman" panose="02020603050405020304" pitchFamily="18" charset="0"/>
                <a:ea typeface="+mn-ea"/>
                <a:cs typeface="Times New Roman" panose="02020603050405020304" pitchFamily="18" charset="0"/>
              </a:rPr>
              <a:t>…Pero el hombre natural no percibe las cosas que son del Espíritu de Dios, porque para él son locura, y no las puede entender, porque se han de discernir espiritualmente. En cambio el espiritual juzga todas las cosas; pero él no es juzgado de nadie. Porque ¿quién conoció la mente del Señor? ¿Quién le instruirá? Mas nosotros tenemos la mente de Cristo”</a:t>
            </a:r>
            <a:r>
              <a:rPr kumimoji="0" lang="es-ES" sz="1800" b="0" i="0" u="none" strike="noStrike" kern="1200" cap="none" spc="0" normalizeH="0" baseline="0" noProof="0" dirty="0">
                <a:ln>
                  <a:noFill/>
                </a:ln>
                <a:solidFill>
                  <a:srgbClr val="292F33"/>
                </a:solidFill>
                <a:effectLst/>
                <a:uLnTx/>
                <a:uFillTx/>
                <a:latin typeface="Times New Roman" panose="02020603050405020304" pitchFamily="18" charset="0"/>
                <a:ea typeface="+mn-ea"/>
                <a:cs typeface="Times New Roman" panose="02020603050405020304" pitchFamily="18" charset="0"/>
              </a:rPr>
              <a:t> </a:t>
            </a:r>
            <a:r>
              <a:rPr kumimoji="0" lang="es-ES" sz="1800" b="1" i="1" u="none" strike="noStrike" kern="1200" cap="none" spc="0" normalizeH="0" baseline="0" noProof="0" dirty="0">
                <a:ln>
                  <a:noFill/>
                </a:ln>
                <a:solidFill>
                  <a:srgbClr val="292F33"/>
                </a:solidFill>
                <a:effectLst/>
                <a:uLnTx/>
                <a:uFillTx/>
                <a:latin typeface="Arial Narrow" panose="020B0606020202030204" pitchFamily="34" charset="0"/>
                <a:cs typeface="Times New Roman" panose="02020603050405020304" pitchFamily="18" charset="0"/>
              </a:rPr>
              <a:t>(1Cor.2: 10 – 16)</a:t>
            </a:r>
            <a:r>
              <a:rPr kumimoji="0" lang="es-ES" sz="1800" b="0" i="0" u="none" strike="noStrike" kern="1200" cap="none" spc="0" normalizeH="0" baseline="0" noProof="0" dirty="0">
                <a:ln>
                  <a:noFill/>
                </a:ln>
                <a:solidFill>
                  <a:srgbClr val="292F33"/>
                </a:solidFill>
                <a:effectLst/>
                <a:uLnTx/>
                <a:uFillTx/>
                <a:latin typeface="Times New Roman" panose="02020603050405020304" pitchFamily="18" charset="0"/>
                <a:ea typeface="+mn-ea"/>
                <a:cs typeface="Times New Roman" panose="02020603050405020304" pitchFamily="18" charset="0"/>
              </a:rPr>
              <a:t>.</a:t>
            </a:r>
            <a:endParaRPr lang="es-NI" dirty="0"/>
          </a:p>
        </p:txBody>
      </p:sp>
      <p:sp>
        <p:nvSpPr>
          <p:cNvPr id="23" name="Rectángulo: esquinas redondeadas 22">
            <a:extLst>
              <a:ext uri="{FF2B5EF4-FFF2-40B4-BE49-F238E27FC236}">
                <a16:creationId xmlns:a16="http://schemas.microsoft.com/office/drawing/2014/main" id="{3839D18E-2614-0B65-1684-117D60A93D6D}"/>
              </a:ext>
            </a:extLst>
          </p:cNvPr>
          <p:cNvSpPr/>
          <p:nvPr/>
        </p:nvSpPr>
        <p:spPr>
          <a:xfrm>
            <a:off x="8144620" y="1723869"/>
            <a:ext cx="4047371" cy="5134131"/>
          </a:xfrm>
          <a:prstGeom prst="roundRect">
            <a:avLst/>
          </a:prstGeom>
          <a:gradFill>
            <a:gsLst>
              <a:gs pos="0">
                <a:schemeClr val="accent1">
                  <a:lumMod val="5000"/>
                  <a:lumOff val="95000"/>
                </a:schemeClr>
              </a:gs>
              <a:gs pos="85000">
                <a:schemeClr val="accent1">
                  <a:lumMod val="45000"/>
                  <a:lumOff val="55000"/>
                </a:schemeClr>
              </a:gs>
              <a:gs pos="87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1800" b="0" i="1" u="none" strike="noStrike" baseline="0" dirty="0">
              <a:solidFill>
                <a:srgbClr val="292F33"/>
              </a:solidFill>
              <a:latin typeface="Times New Roman" panose="02020603050405020304" pitchFamily="18" charset="0"/>
              <a:cs typeface="Times New Roman" panose="02020603050405020304" pitchFamily="18" charset="0"/>
            </a:endParaRPr>
          </a:p>
          <a:p>
            <a:pPr algn="just"/>
            <a:endParaRPr lang="es-ES" i="1" dirty="0">
              <a:solidFill>
                <a:srgbClr val="292F33"/>
              </a:solidFill>
              <a:latin typeface="Times New Roman" panose="02020603050405020304" pitchFamily="18" charset="0"/>
              <a:cs typeface="Times New Roman" panose="02020603050405020304" pitchFamily="18" charset="0"/>
            </a:endParaRPr>
          </a:p>
          <a:p>
            <a:pPr algn="just"/>
            <a:endParaRPr lang="es-ES" sz="1800" b="0" i="1" u="none" strike="noStrike" baseline="0" dirty="0">
              <a:solidFill>
                <a:srgbClr val="292F33"/>
              </a:solidFill>
              <a:latin typeface="Times New Roman" panose="02020603050405020304" pitchFamily="18" charset="0"/>
              <a:cs typeface="Times New Roman" panose="02020603050405020304" pitchFamily="18" charset="0"/>
            </a:endParaRPr>
          </a:p>
          <a:p>
            <a:pPr algn="just"/>
            <a:endParaRPr lang="es-ES" i="1" dirty="0">
              <a:solidFill>
                <a:srgbClr val="292F33"/>
              </a:solidFill>
              <a:latin typeface="Times New Roman" panose="02020603050405020304" pitchFamily="18" charset="0"/>
              <a:cs typeface="Times New Roman" panose="02020603050405020304" pitchFamily="18" charset="0"/>
            </a:endParaRPr>
          </a:p>
          <a:p>
            <a:pPr algn="just"/>
            <a:endParaRPr lang="es-ES" sz="1800" b="0" i="1" u="none" strike="noStrike" baseline="0" dirty="0">
              <a:solidFill>
                <a:srgbClr val="292F33"/>
              </a:solidFill>
              <a:latin typeface="Times New Roman" panose="02020603050405020304" pitchFamily="18" charset="0"/>
              <a:cs typeface="Times New Roman" panose="02020603050405020304" pitchFamily="18" charset="0"/>
            </a:endParaRPr>
          </a:p>
          <a:p>
            <a:pPr algn="just"/>
            <a:endParaRPr lang="es-ES" i="1" dirty="0">
              <a:solidFill>
                <a:srgbClr val="292F33"/>
              </a:solidFill>
              <a:latin typeface="Times New Roman" panose="02020603050405020304" pitchFamily="18" charset="0"/>
              <a:cs typeface="Times New Roman" panose="02020603050405020304" pitchFamily="18" charset="0"/>
            </a:endParaRPr>
          </a:p>
          <a:p>
            <a:pPr algn="just"/>
            <a:endParaRPr lang="es-ES" sz="1800" b="0" i="1" u="none" strike="noStrike" baseline="0" dirty="0">
              <a:solidFill>
                <a:srgbClr val="292F33"/>
              </a:solidFill>
              <a:latin typeface="Times New Roman" panose="02020603050405020304" pitchFamily="18" charset="0"/>
              <a:cs typeface="Times New Roman" panose="02020603050405020304" pitchFamily="18" charset="0"/>
            </a:endParaRPr>
          </a:p>
          <a:p>
            <a:pPr algn="just"/>
            <a:endParaRPr lang="es-ES" i="1" dirty="0">
              <a:solidFill>
                <a:srgbClr val="292F33"/>
              </a:solidFill>
              <a:latin typeface="Times New Roman" panose="02020603050405020304" pitchFamily="18" charset="0"/>
              <a:cs typeface="Times New Roman" panose="02020603050405020304" pitchFamily="18" charset="0"/>
            </a:endParaRPr>
          </a:p>
          <a:p>
            <a:pPr algn="just"/>
            <a:endParaRPr lang="es-ES" sz="1800" b="0" i="1" u="none" strike="noStrike" baseline="0" dirty="0">
              <a:solidFill>
                <a:srgbClr val="292F33"/>
              </a:solidFill>
              <a:latin typeface="Times New Roman" panose="02020603050405020304" pitchFamily="18" charset="0"/>
              <a:cs typeface="Times New Roman" panose="02020603050405020304" pitchFamily="18" charset="0"/>
            </a:endParaRPr>
          </a:p>
          <a:p>
            <a:pPr algn="just"/>
            <a:r>
              <a:rPr lang="es-ES" sz="1800" b="0" i="1" u="none" strike="noStrike" baseline="0" dirty="0">
                <a:solidFill>
                  <a:srgbClr val="292F33"/>
                </a:solidFill>
                <a:latin typeface="Times New Roman" panose="02020603050405020304" pitchFamily="18" charset="0"/>
                <a:cs typeface="Times New Roman" panose="02020603050405020304" pitchFamily="18" charset="0"/>
              </a:rPr>
              <a:t>“Por cuanto no se ejecuta luego sentencia sobre la mala obra, el corazón de los hijos de los hombres está en ellos dispuesto para hacer el mal” </a:t>
            </a:r>
            <a:r>
              <a:rPr lang="es-ES" sz="1800" b="1" i="1" u="none" strike="noStrike" baseline="0" dirty="0">
                <a:solidFill>
                  <a:srgbClr val="292F33"/>
                </a:solidFill>
                <a:latin typeface="Arial Narrow" panose="020B0606020202030204" pitchFamily="34" charset="0"/>
                <a:cs typeface="Times New Roman" panose="02020603050405020304" pitchFamily="18" charset="0"/>
              </a:rPr>
              <a:t>(Ecles.8: 11)</a:t>
            </a:r>
          </a:p>
          <a:p>
            <a:pPr algn="just"/>
            <a:endParaRPr lang="es-ES" b="1" i="1" dirty="0">
              <a:solidFill>
                <a:srgbClr val="292F33"/>
              </a:solidFill>
              <a:latin typeface="Arial Narrow" panose="020B0606020202030204" pitchFamily="34" charset="0"/>
              <a:cs typeface="Times New Roman" panose="02020603050405020304" pitchFamily="18" charset="0"/>
            </a:endParaRPr>
          </a:p>
          <a:p>
            <a:pPr algn="just"/>
            <a:endParaRPr lang="es-ES" b="1" i="1" dirty="0">
              <a:solidFill>
                <a:srgbClr val="292F33"/>
              </a:solidFill>
              <a:latin typeface="Arial Narrow" panose="020B0606020202030204" pitchFamily="34" charset="0"/>
              <a:cs typeface="Times New Roman" panose="02020603050405020304" pitchFamily="18" charset="0"/>
            </a:endParaRPr>
          </a:p>
          <a:p>
            <a:pPr algn="just"/>
            <a:endParaRPr lang="es-ES" b="1" i="1" dirty="0">
              <a:solidFill>
                <a:srgbClr val="292F33"/>
              </a:solidFill>
              <a:latin typeface="Arial Narrow" panose="020B0606020202030204" pitchFamily="34" charset="0"/>
              <a:cs typeface="Times New Roman" panose="02020603050405020304" pitchFamily="18" charset="0"/>
            </a:endParaRPr>
          </a:p>
          <a:p>
            <a:pPr algn="just"/>
            <a:endParaRPr lang="es-ES" b="1" i="1" dirty="0">
              <a:solidFill>
                <a:srgbClr val="292F33"/>
              </a:solidFill>
              <a:latin typeface="Arial Narrow" panose="020B0606020202030204" pitchFamily="34" charset="0"/>
              <a:cs typeface="Times New Roman" panose="02020603050405020304" pitchFamily="18" charset="0"/>
            </a:endParaRPr>
          </a:p>
          <a:p>
            <a:pPr algn="just"/>
            <a:endParaRPr lang="es-ES" b="1" i="1" dirty="0">
              <a:solidFill>
                <a:srgbClr val="292F33"/>
              </a:solidFill>
              <a:latin typeface="Arial Narrow" panose="020B0606020202030204" pitchFamily="34" charset="0"/>
              <a:cs typeface="Times New Roman" panose="02020603050405020304" pitchFamily="18" charset="0"/>
            </a:endParaRPr>
          </a:p>
          <a:p>
            <a:pPr algn="just"/>
            <a:endParaRPr lang="es-ES" b="1" i="1" dirty="0">
              <a:solidFill>
                <a:srgbClr val="292F33"/>
              </a:solidFill>
              <a:latin typeface="Arial Narrow" panose="020B0606020202030204" pitchFamily="34" charset="0"/>
              <a:cs typeface="Times New Roman" panose="02020603050405020304" pitchFamily="18" charset="0"/>
            </a:endParaRPr>
          </a:p>
          <a:p>
            <a:pPr algn="just"/>
            <a:endParaRPr lang="es-ES" b="1" i="1" dirty="0">
              <a:solidFill>
                <a:srgbClr val="292F33"/>
              </a:solidFill>
              <a:latin typeface="Arial Narrow" panose="020B0606020202030204" pitchFamily="34" charset="0"/>
              <a:cs typeface="Times New Roman" panose="02020603050405020304" pitchFamily="18" charset="0"/>
            </a:endParaRPr>
          </a:p>
          <a:p>
            <a:pPr algn="just"/>
            <a:endParaRPr lang="es-ES" b="1" i="1" dirty="0">
              <a:solidFill>
                <a:srgbClr val="292F33"/>
              </a:solidFill>
              <a:latin typeface="Arial Narrow" panose="020B0606020202030204" pitchFamily="34" charset="0"/>
              <a:cs typeface="Times New Roman" panose="02020603050405020304" pitchFamily="18" charset="0"/>
            </a:endParaRPr>
          </a:p>
          <a:p>
            <a:pPr algn="just"/>
            <a:endParaRPr lang="es-ES" b="1" i="1" dirty="0">
              <a:solidFill>
                <a:srgbClr val="292F33"/>
              </a:solidFill>
              <a:latin typeface="Arial Narrow" panose="020B0606020202030204" pitchFamily="34" charset="0"/>
              <a:cs typeface="Times New Roman" panose="02020603050405020304" pitchFamily="18" charset="0"/>
            </a:endParaRPr>
          </a:p>
          <a:p>
            <a:pPr algn="just"/>
            <a:endParaRPr lang="es-ES" b="1" i="1" dirty="0">
              <a:solidFill>
                <a:srgbClr val="292F33"/>
              </a:solidFill>
              <a:latin typeface="Arial Narrow" panose="020B0606020202030204" pitchFamily="34" charset="0"/>
              <a:cs typeface="Times New Roman" panose="02020603050405020304" pitchFamily="18" charset="0"/>
            </a:endParaRPr>
          </a:p>
          <a:p>
            <a:pPr algn="just"/>
            <a:endParaRPr lang="es-NI" b="1" i="1" dirty="0">
              <a:latin typeface="Arial Narrow" panose="020B0606020202030204" pitchFamily="34" charset="0"/>
              <a:cs typeface="Times New Roman" panose="02020603050405020304" pitchFamily="18" charset="0"/>
            </a:endParaRPr>
          </a:p>
        </p:txBody>
      </p:sp>
      <p:sp>
        <p:nvSpPr>
          <p:cNvPr id="24" name="Rectángulo: esquinas redondeadas 23">
            <a:extLst>
              <a:ext uri="{FF2B5EF4-FFF2-40B4-BE49-F238E27FC236}">
                <a16:creationId xmlns:a16="http://schemas.microsoft.com/office/drawing/2014/main" id="{C9F1739B-96A9-1D32-9D74-1C729A1B3B95}"/>
              </a:ext>
            </a:extLst>
          </p:cNvPr>
          <p:cNvSpPr/>
          <p:nvPr/>
        </p:nvSpPr>
        <p:spPr>
          <a:xfrm>
            <a:off x="8144629" y="1723870"/>
            <a:ext cx="4047343" cy="5134130"/>
          </a:xfrm>
          <a:prstGeom prst="roundRect">
            <a:avLst/>
          </a:prstGeom>
          <a:gradFill>
            <a:gsLst>
              <a:gs pos="0">
                <a:schemeClr val="accent1">
                  <a:lumMod val="5000"/>
                  <a:lumOff val="95000"/>
                </a:schemeClr>
              </a:gs>
              <a:gs pos="85000">
                <a:schemeClr val="accent1">
                  <a:lumMod val="45000"/>
                  <a:lumOff val="55000"/>
                </a:schemeClr>
              </a:gs>
              <a:gs pos="87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800" b="0" i="1" u="none" strike="noStrike" baseline="0" dirty="0">
                <a:solidFill>
                  <a:srgbClr val="292F33"/>
                </a:solidFill>
                <a:latin typeface="Times New Roman" panose="02020603050405020304" pitchFamily="18" charset="0"/>
                <a:cs typeface="Times New Roman" panose="02020603050405020304" pitchFamily="18" charset="0"/>
              </a:rPr>
              <a:t>“…Se sienta en acecho cerca de las aldeas; en escondrijos mata al inocente. Sus ojos están acechando al desvalido; </a:t>
            </a:r>
            <a:r>
              <a:rPr lang="es-ES" i="1" dirty="0">
                <a:solidFill>
                  <a:srgbClr val="292F33"/>
                </a:solidFill>
                <a:latin typeface="Times New Roman" panose="02020603050405020304" pitchFamily="18" charset="0"/>
                <a:cs typeface="Times New Roman" panose="02020603050405020304" pitchFamily="18" charset="0"/>
              </a:rPr>
              <a:t>a</a:t>
            </a:r>
            <a:r>
              <a:rPr lang="es-ES" sz="1800" b="0" i="1" u="none" strike="noStrike" baseline="0" dirty="0">
                <a:solidFill>
                  <a:srgbClr val="292F33"/>
                </a:solidFill>
                <a:latin typeface="Times New Roman" panose="02020603050405020304" pitchFamily="18" charset="0"/>
                <a:cs typeface="Times New Roman" panose="02020603050405020304" pitchFamily="18" charset="0"/>
              </a:rPr>
              <a:t>cecha en oculto, como el león desde su cueva; acecha para arrebatar al pobre; arrebata al pobre trayéndolo a su red.</a:t>
            </a:r>
            <a:r>
              <a:rPr lang="en-US" sz="1800" b="0" i="1" u="none" strike="noStrike" baseline="0" dirty="0">
                <a:solidFill>
                  <a:srgbClr val="292F33"/>
                </a:solidFill>
                <a:latin typeface="Times New Roman" panose="02020603050405020304" pitchFamily="18" charset="0"/>
                <a:cs typeface="Times New Roman" panose="02020603050405020304" pitchFamily="18" charset="0"/>
              </a:rPr>
              <a:t> Se </a:t>
            </a:r>
            <a:r>
              <a:rPr lang="en-US" sz="1800" b="0" i="1" u="none" strike="noStrike" baseline="0" dirty="0" err="1">
                <a:solidFill>
                  <a:srgbClr val="292F33"/>
                </a:solidFill>
                <a:latin typeface="Times New Roman" panose="02020603050405020304" pitchFamily="18" charset="0"/>
                <a:cs typeface="Times New Roman" panose="02020603050405020304" pitchFamily="18" charset="0"/>
              </a:rPr>
              <a:t>encoge</a:t>
            </a:r>
            <a:r>
              <a:rPr lang="en-US" sz="1800" b="0" i="1" u="none" strike="noStrike" baseline="0" dirty="0">
                <a:solidFill>
                  <a:srgbClr val="292F33"/>
                </a:solidFill>
                <a:latin typeface="Times New Roman" panose="02020603050405020304" pitchFamily="18" charset="0"/>
                <a:cs typeface="Times New Roman" panose="02020603050405020304" pitchFamily="18" charset="0"/>
              </a:rPr>
              <a:t>, se </a:t>
            </a:r>
            <a:r>
              <a:rPr lang="en-US" sz="1800" b="0" i="1" u="none" strike="noStrike" baseline="0" dirty="0" err="1">
                <a:solidFill>
                  <a:srgbClr val="292F33"/>
                </a:solidFill>
                <a:latin typeface="Times New Roman" panose="02020603050405020304" pitchFamily="18" charset="0"/>
                <a:cs typeface="Times New Roman" panose="02020603050405020304" pitchFamily="18" charset="0"/>
              </a:rPr>
              <a:t>agacha</a:t>
            </a:r>
            <a:r>
              <a:rPr lang="en-US" sz="1800" b="0" i="1" u="none" strike="noStrike" baseline="0" dirty="0">
                <a:solidFill>
                  <a:srgbClr val="292F33"/>
                </a:solidFill>
                <a:latin typeface="Times New Roman" panose="02020603050405020304" pitchFamily="18" charset="0"/>
                <a:cs typeface="Times New Roman" panose="02020603050405020304" pitchFamily="18" charset="0"/>
              </a:rPr>
              <a:t>, y</a:t>
            </a:r>
            <a:r>
              <a:rPr lang="es-ES" sz="1800" b="0" i="1" u="none" strike="noStrike" baseline="0" dirty="0">
                <a:solidFill>
                  <a:srgbClr val="292F33"/>
                </a:solidFill>
                <a:latin typeface="Times New Roman" panose="02020603050405020304" pitchFamily="18" charset="0"/>
                <a:cs typeface="Times New Roman" panose="02020603050405020304" pitchFamily="18" charset="0"/>
              </a:rPr>
              <a:t> caen en sus fuertes garras muchos desdichados. Dice en su corazón: Dios ha olvidado; ha encubierto su rostro; nunca lo verá”</a:t>
            </a:r>
            <a:r>
              <a:rPr lang="es-ES" sz="1800" b="0" i="0" u="none" strike="noStrike" baseline="0" dirty="0">
                <a:solidFill>
                  <a:srgbClr val="292F33"/>
                </a:solidFill>
                <a:latin typeface="Times New Roman" panose="02020603050405020304" pitchFamily="18" charset="0"/>
                <a:cs typeface="Times New Roman" panose="02020603050405020304" pitchFamily="18" charset="0"/>
              </a:rPr>
              <a:t> </a:t>
            </a:r>
            <a:r>
              <a:rPr lang="es-ES" sz="1800" b="1" i="1" u="none" strike="noStrike" baseline="0" dirty="0">
                <a:solidFill>
                  <a:srgbClr val="292F33"/>
                </a:solidFill>
                <a:latin typeface="Arial Narrow" panose="020B0606020202030204" pitchFamily="34" charset="0"/>
                <a:cs typeface="Times New Roman" panose="02020603050405020304" pitchFamily="18" charset="0"/>
              </a:rPr>
              <a:t>(Salm.10: 8 – 11)</a:t>
            </a:r>
            <a:endParaRPr lang="es-NI" b="1" i="1" dirty="0">
              <a:latin typeface="Arial Narrow" panose="020B0606020202030204" pitchFamily="34" charset="0"/>
              <a:cs typeface="Times New Roman" panose="02020603050405020304" pitchFamily="18" charset="0"/>
            </a:endParaRPr>
          </a:p>
        </p:txBody>
      </p:sp>
    </p:spTree>
    <p:extLst>
      <p:ext uri="{BB962C8B-B14F-4D97-AF65-F5344CB8AC3E}">
        <p14:creationId xmlns:p14="http://schemas.microsoft.com/office/powerpoint/2010/main" val="1169904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33"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p:cTn id="11"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13" dur="500"/>
                                        <p:tgtEl>
                                          <p:spTgt spid="6">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6">
                                            <p:txEl>
                                              <p:pRg st="1" end="1"/>
                                            </p:txEl>
                                          </p:spTgt>
                                        </p:tgtEl>
                                        <p:attrNameLst>
                                          <p:attrName>style.visibility</p:attrName>
                                        </p:attrNameLst>
                                      </p:cBhvr>
                                      <p:to>
                                        <p:strVal val="visible"/>
                                      </p:to>
                                    </p:set>
                                    <p:anim calcmode="lin" valueType="num">
                                      <p:cBhvr>
                                        <p:cTn id="32"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33"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34" dur="500"/>
                                        <p:tgtEl>
                                          <p:spTgt spid="6">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6">
                                            <p:txEl>
                                              <p:pRg st="2" end="2"/>
                                            </p:txEl>
                                          </p:spTgt>
                                        </p:tgtEl>
                                        <p:attrNameLst>
                                          <p:attrName>style.visibility</p:attrName>
                                        </p:attrNameLst>
                                      </p:cBhvr>
                                      <p:to>
                                        <p:strVal val="visible"/>
                                      </p:to>
                                    </p:set>
                                    <p:anim calcmode="lin" valueType="num">
                                      <p:cBhvr additive="base">
                                        <p:cTn id="3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500" fill="hold"/>
                                        <p:tgtEl>
                                          <p:spTgt spid="9"/>
                                        </p:tgtEl>
                                        <p:attrNameLst>
                                          <p:attrName>ppt_w</p:attrName>
                                        </p:attrNameLst>
                                      </p:cBhvr>
                                      <p:tavLst>
                                        <p:tav tm="0">
                                          <p:val>
                                            <p:fltVal val="0"/>
                                          </p:val>
                                        </p:tav>
                                        <p:tav tm="100000">
                                          <p:val>
                                            <p:strVal val="#ppt_w"/>
                                          </p:val>
                                        </p:tav>
                                      </p:tavLst>
                                    </p:anim>
                                    <p:anim calcmode="lin" valueType="num">
                                      <p:cBhvr>
                                        <p:cTn id="46" dur="500" fill="hold"/>
                                        <p:tgtEl>
                                          <p:spTgt spid="9"/>
                                        </p:tgtEl>
                                        <p:attrNameLst>
                                          <p:attrName>ppt_h</p:attrName>
                                        </p:attrNameLst>
                                      </p:cBhvr>
                                      <p:tavLst>
                                        <p:tav tm="0">
                                          <p:val>
                                            <p:fltVal val="0"/>
                                          </p:val>
                                        </p:tav>
                                        <p:tav tm="100000">
                                          <p:val>
                                            <p:strVal val="#ppt_h"/>
                                          </p:val>
                                        </p:tav>
                                      </p:tavLst>
                                    </p:anim>
                                    <p:animEffect transition="in" filter="fade">
                                      <p:cBhvr>
                                        <p:cTn id="47" dur="500"/>
                                        <p:tgtEl>
                                          <p:spTgt spid="9"/>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p:cTn id="52" dur="500" fill="hold"/>
                                        <p:tgtEl>
                                          <p:spTgt spid="10"/>
                                        </p:tgtEl>
                                        <p:attrNameLst>
                                          <p:attrName>ppt_w</p:attrName>
                                        </p:attrNameLst>
                                      </p:cBhvr>
                                      <p:tavLst>
                                        <p:tav tm="0">
                                          <p:val>
                                            <p:fltVal val="0"/>
                                          </p:val>
                                        </p:tav>
                                        <p:tav tm="100000">
                                          <p:val>
                                            <p:strVal val="#ppt_w"/>
                                          </p:val>
                                        </p:tav>
                                      </p:tavLst>
                                    </p:anim>
                                    <p:anim calcmode="lin" valueType="num">
                                      <p:cBhvr>
                                        <p:cTn id="53" dur="500" fill="hold"/>
                                        <p:tgtEl>
                                          <p:spTgt spid="10"/>
                                        </p:tgtEl>
                                        <p:attrNameLst>
                                          <p:attrName>ppt_h</p:attrName>
                                        </p:attrNameLst>
                                      </p:cBhvr>
                                      <p:tavLst>
                                        <p:tav tm="0">
                                          <p:val>
                                            <p:fltVal val="0"/>
                                          </p:val>
                                        </p:tav>
                                        <p:tav tm="100000">
                                          <p:val>
                                            <p:strVal val="#ppt_h"/>
                                          </p:val>
                                        </p:tav>
                                      </p:tavLst>
                                    </p:anim>
                                    <p:animEffect transition="in" filter="fade">
                                      <p:cBhvr>
                                        <p:cTn id="54" dur="500"/>
                                        <p:tgtEl>
                                          <p:spTgt spid="10"/>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cBhvr>
                                        <p:cTn id="59" dur="500" fill="hold"/>
                                        <p:tgtEl>
                                          <p:spTgt spid="11"/>
                                        </p:tgtEl>
                                        <p:attrNameLst>
                                          <p:attrName>ppt_w</p:attrName>
                                        </p:attrNameLst>
                                      </p:cBhvr>
                                      <p:tavLst>
                                        <p:tav tm="0">
                                          <p:val>
                                            <p:fltVal val="0"/>
                                          </p:val>
                                        </p:tav>
                                        <p:tav tm="100000">
                                          <p:val>
                                            <p:strVal val="#ppt_w"/>
                                          </p:val>
                                        </p:tav>
                                      </p:tavLst>
                                    </p:anim>
                                    <p:anim calcmode="lin" valueType="num">
                                      <p:cBhvr>
                                        <p:cTn id="60" dur="500" fill="hold"/>
                                        <p:tgtEl>
                                          <p:spTgt spid="11"/>
                                        </p:tgtEl>
                                        <p:attrNameLst>
                                          <p:attrName>ppt_h</p:attrName>
                                        </p:attrNameLst>
                                      </p:cBhvr>
                                      <p:tavLst>
                                        <p:tav tm="0">
                                          <p:val>
                                            <p:fltVal val="0"/>
                                          </p:val>
                                        </p:tav>
                                        <p:tav tm="100000">
                                          <p:val>
                                            <p:strVal val="#ppt_h"/>
                                          </p:val>
                                        </p:tav>
                                      </p:tavLst>
                                    </p:anim>
                                    <p:animEffect transition="in" filter="fade">
                                      <p:cBhvr>
                                        <p:cTn id="61" dur="500"/>
                                        <p:tgtEl>
                                          <p:spTgt spid="11"/>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nodeType="clickEffect">
                                  <p:stCondLst>
                                    <p:cond delay="0"/>
                                  </p:stCondLst>
                                  <p:childTnLst>
                                    <p:set>
                                      <p:cBhvr>
                                        <p:cTn id="65" dur="1" fill="hold">
                                          <p:stCondLst>
                                            <p:cond delay="0"/>
                                          </p:stCondLst>
                                        </p:cTn>
                                        <p:tgtEl>
                                          <p:spTgt spid="6">
                                            <p:txEl>
                                              <p:pRg st="3" end="3"/>
                                            </p:txEl>
                                          </p:spTgt>
                                        </p:tgtEl>
                                        <p:attrNameLst>
                                          <p:attrName>style.visibility</p:attrName>
                                        </p:attrNameLst>
                                      </p:cBhvr>
                                      <p:to>
                                        <p:strVal val="visible"/>
                                      </p:to>
                                    </p:set>
                                    <p:anim calcmode="lin" valueType="num">
                                      <p:cBhvr additive="base">
                                        <p:cTn id="66"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grpId="0" nodeType="clickEffect">
                                  <p:stCondLst>
                                    <p:cond delay="0"/>
                                  </p:stCondLst>
                                  <p:childTnLst>
                                    <p:set>
                                      <p:cBhvr>
                                        <p:cTn id="71" dur="1" fill="hold">
                                          <p:stCondLst>
                                            <p:cond delay="0"/>
                                          </p:stCondLst>
                                        </p:cTn>
                                        <p:tgtEl>
                                          <p:spTgt spid="12"/>
                                        </p:tgtEl>
                                        <p:attrNameLst>
                                          <p:attrName>style.visibility</p:attrName>
                                        </p:attrNameLst>
                                      </p:cBhvr>
                                      <p:to>
                                        <p:strVal val="visible"/>
                                      </p:to>
                                    </p:set>
                                    <p:anim calcmode="lin" valueType="num">
                                      <p:cBhvr>
                                        <p:cTn id="72" dur="500" fill="hold"/>
                                        <p:tgtEl>
                                          <p:spTgt spid="12"/>
                                        </p:tgtEl>
                                        <p:attrNameLst>
                                          <p:attrName>ppt_w</p:attrName>
                                        </p:attrNameLst>
                                      </p:cBhvr>
                                      <p:tavLst>
                                        <p:tav tm="0">
                                          <p:val>
                                            <p:fltVal val="0"/>
                                          </p:val>
                                        </p:tav>
                                        <p:tav tm="100000">
                                          <p:val>
                                            <p:strVal val="#ppt_w"/>
                                          </p:val>
                                        </p:tav>
                                      </p:tavLst>
                                    </p:anim>
                                    <p:anim calcmode="lin" valueType="num">
                                      <p:cBhvr>
                                        <p:cTn id="73" dur="500" fill="hold"/>
                                        <p:tgtEl>
                                          <p:spTgt spid="12"/>
                                        </p:tgtEl>
                                        <p:attrNameLst>
                                          <p:attrName>ppt_h</p:attrName>
                                        </p:attrNameLst>
                                      </p:cBhvr>
                                      <p:tavLst>
                                        <p:tav tm="0">
                                          <p:val>
                                            <p:fltVal val="0"/>
                                          </p:val>
                                        </p:tav>
                                        <p:tav tm="100000">
                                          <p:val>
                                            <p:strVal val="#ppt_h"/>
                                          </p:val>
                                        </p:tav>
                                      </p:tavLst>
                                    </p:anim>
                                    <p:animEffect transition="in" filter="fade">
                                      <p:cBhvr>
                                        <p:cTn id="74" dur="500"/>
                                        <p:tgtEl>
                                          <p:spTgt spid="12"/>
                                        </p:tgtEl>
                                      </p:cBhvr>
                                    </p:animEffect>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6">
                                            <p:txEl>
                                              <p:pRg st="4" end="4"/>
                                            </p:txEl>
                                          </p:spTgt>
                                        </p:tgtEl>
                                        <p:attrNameLst>
                                          <p:attrName>style.visibility</p:attrName>
                                        </p:attrNameLst>
                                      </p:cBhvr>
                                      <p:to>
                                        <p:strVal val="visible"/>
                                      </p:to>
                                    </p:set>
                                    <p:anim calcmode="lin" valueType="num">
                                      <p:cBhvr additive="base">
                                        <p:cTn id="79"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53" presetClass="entr" presetSubtype="16" fill="hold" grpId="0" nodeType="clickEffect">
                                  <p:stCondLst>
                                    <p:cond delay="0"/>
                                  </p:stCondLst>
                                  <p:childTnLst>
                                    <p:set>
                                      <p:cBhvr>
                                        <p:cTn id="84" dur="1" fill="hold">
                                          <p:stCondLst>
                                            <p:cond delay="0"/>
                                          </p:stCondLst>
                                        </p:cTn>
                                        <p:tgtEl>
                                          <p:spTgt spid="13"/>
                                        </p:tgtEl>
                                        <p:attrNameLst>
                                          <p:attrName>style.visibility</p:attrName>
                                        </p:attrNameLst>
                                      </p:cBhvr>
                                      <p:to>
                                        <p:strVal val="visible"/>
                                      </p:to>
                                    </p:set>
                                    <p:anim calcmode="lin" valueType="num">
                                      <p:cBhvr>
                                        <p:cTn id="85" dur="500" fill="hold"/>
                                        <p:tgtEl>
                                          <p:spTgt spid="13"/>
                                        </p:tgtEl>
                                        <p:attrNameLst>
                                          <p:attrName>ppt_w</p:attrName>
                                        </p:attrNameLst>
                                      </p:cBhvr>
                                      <p:tavLst>
                                        <p:tav tm="0">
                                          <p:val>
                                            <p:fltVal val="0"/>
                                          </p:val>
                                        </p:tav>
                                        <p:tav tm="100000">
                                          <p:val>
                                            <p:strVal val="#ppt_w"/>
                                          </p:val>
                                        </p:tav>
                                      </p:tavLst>
                                    </p:anim>
                                    <p:anim calcmode="lin" valueType="num">
                                      <p:cBhvr>
                                        <p:cTn id="86" dur="500" fill="hold"/>
                                        <p:tgtEl>
                                          <p:spTgt spid="13"/>
                                        </p:tgtEl>
                                        <p:attrNameLst>
                                          <p:attrName>ppt_h</p:attrName>
                                        </p:attrNameLst>
                                      </p:cBhvr>
                                      <p:tavLst>
                                        <p:tav tm="0">
                                          <p:val>
                                            <p:fltVal val="0"/>
                                          </p:val>
                                        </p:tav>
                                        <p:tav tm="100000">
                                          <p:val>
                                            <p:strVal val="#ppt_h"/>
                                          </p:val>
                                        </p:tav>
                                      </p:tavLst>
                                    </p:anim>
                                    <p:animEffect transition="in" filter="fade">
                                      <p:cBhvr>
                                        <p:cTn id="87" dur="500"/>
                                        <p:tgtEl>
                                          <p:spTgt spid="13"/>
                                        </p:tgtEl>
                                      </p:cBhvr>
                                    </p:animEffect>
                                  </p:childTnLst>
                                </p:cTn>
                              </p:par>
                            </p:childTnLst>
                          </p:cTn>
                        </p:par>
                      </p:childTnLst>
                    </p:cTn>
                  </p:par>
                  <p:par>
                    <p:cTn id="88" fill="hold">
                      <p:stCondLst>
                        <p:cond delay="indefinite"/>
                      </p:stCondLst>
                      <p:childTnLst>
                        <p:par>
                          <p:cTn id="89" fill="hold">
                            <p:stCondLst>
                              <p:cond delay="0"/>
                            </p:stCondLst>
                            <p:childTnLst>
                              <p:par>
                                <p:cTn id="90" presetID="53" presetClass="entr" presetSubtype="16" fill="hold" grpId="0" nodeType="clickEffect">
                                  <p:stCondLst>
                                    <p:cond delay="0"/>
                                  </p:stCondLst>
                                  <p:childTnLst>
                                    <p:set>
                                      <p:cBhvr>
                                        <p:cTn id="91" dur="1" fill="hold">
                                          <p:stCondLst>
                                            <p:cond delay="0"/>
                                          </p:stCondLst>
                                        </p:cTn>
                                        <p:tgtEl>
                                          <p:spTgt spid="14"/>
                                        </p:tgtEl>
                                        <p:attrNameLst>
                                          <p:attrName>style.visibility</p:attrName>
                                        </p:attrNameLst>
                                      </p:cBhvr>
                                      <p:to>
                                        <p:strVal val="visible"/>
                                      </p:to>
                                    </p:set>
                                    <p:anim calcmode="lin" valueType="num">
                                      <p:cBhvr>
                                        <p:cTn id="92" dur="500" fill="hold"/>
                                        <p:tgtEl>
                                          <p:spTgt spid="14"/>
                                        </p:tgtEl>
                                        <p:attrNameLst>
                                          <p:attrName>ppt_w</p:attrName>
                                        </p:attrNameLst>
                                      </p:cBhvr>
                                      <p:tavLst>
                                        <p:tav tm="0">
                                          <p:val>
                                            <p:fltVal val="0"/>
                                          </p:val>
                                        </p:tav>
                                        <p:tav tm="100000">
                                          <p:val>
                                            <p:strVal val="#ppt_w"/>
                                          </p:val>
                                        </p:tav>
                                      </p:tavLst>
                                    </p:anim>
                                    <p:anim calcmode="lin" valueType="num">
                                      <p:cBhvr>
                                        <p:cTn id="93" dur="500" fill="hold"/>
                                        <p:tgtEl>
                                          <p:spTgt spid="14"/>
                                        </p:tgtEl>
                                        <p:attrNameLst>
                                          <p:attrName>ppt_h</p:attrName>
                                        </p:attrNameLst>
                                      </p:cBhvr>
                                      <p:tavLst>
                                        <p:tav tm="0">
                                          <p:val>
                                            <p:fltVal val="0"/>
                                          </p:val>
                                        </p:tav>
                                        <p:tav tm="100000">
                                          <p:val>
                                            <p:strVal val="#ppt_h"/>
                                          </p:val>
                                        </p:tav>
                                      </p:tavLst>
                                    </p:anim>
                                    <p:animEffect transition="in" filter="fade">
                                      <p:cBhvr>
                                        <p:cTn id="94" dur="500"/>
                                        <p:tgtEl>
                                          <p:spTgt spid="14"/>
                                        </p:tgtEl>
                                      </p:cBhvr>
                                    </p:animEffect>
                                  </p:childTnLst>
                                </p:cTn>
                              </p:par>
                            </p:childTnLst>
                          </p:cTn>
                        </p:par>
                      </p:childTnLst>
                    </p:cTn>
                  </p:par>
                  <p:par>
                    <p:cTn id="95" fill="hold">
                      <p:stCondLst>
                        <p:cond delay="indefinite"/>
                      </p:stCondLst>
                      <p:childTnLst>
                        <p:par>
                          <p:cTn id="96" fill="hold">
                            <p:stCondLst>
                              <p:cond delay="0"/>
                            </p:stCondLst>
                            <p:childTnLst>
                              <p:par>
                                <p:cTn id="97" presetID="2" presetClass="entr" presetSubtype="4" fill="hold" nodeType="clickEffect">
                                  <p:stCondLst>
                                    <p:cond delay="0"/>
                                  </p:stCondLst>
                                  <p:childTnLst>
                                    <p:set>
                                      <p:cBhvr>
                                        <p:cTn id="98" dur="1" fill="hold">
                                          <p:stCondLst>
                                            <p:cond delay="0"/>
                                          </p:stCondLst>
                                        </p:cTn>
                                        <p:tgtEl>
                                          <p:spTgt spid="6">
                                            <p:txEl>
                                              <p:pRg st="5" end="5"/>
                                            </p:txEl>
                                          </p:spTgt>
                                        </p:tgtEl>
                                        <p:attrNameLst>
                                          <p:attrName>style.visibility</p:attrName>
                                        </p:attrNameLst>
                                      </p:cBhvr>
                                      <p:to>
                                        <p:strVal val="visible"/>
                                      </p:to>
                                    </p:set>
                                    <p:anim calcmode="lin" valueType="num">
                                      <p:cBhvr additive="base">
                                        <p:cTn id="99"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100"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53" presetClass="entr" presetSubtype="16" fill="hold" grpId="0" nodeType="clickEffect">
                                  <p:stCondLst>
                                    <p:cond delay="0"/>
                                  </p:stCondLst>
                                  <p:childTnLst>
                                    <p:set>
                                      <p:cBhvr>
                                        <p:cTn id="104" dur="1" fill="hold">
                                          <p:stCondLst>
                                            <p:cond delay="0"/>
                                          </p:stCondLst>
                                        </p:cTn>
                                        <p:tgtEl>
                                          <p:spTgt spid="15"/>
                                        </p:tgtEl>
                                        <p:attrNameLst>
                                          <p:attrName>style.visibility</p:attrName>
                                        </p:attrNameLst>
                                      </p:cBhvr>
                                      <p:to>
                                        <p:strVal val="visible"/>
                                      </p:to>
                                    </p:set>
                                    <p:anim calcmode="lin" valueType="num">
                                      <p:cBhvr>
                                        <p:cTn id="105" dur="500" fill="hold"/>
                                        <p:tgtEl>
                                          <p:spTgt spid="15"/>
                                        </p:tgtEl>
                                        <p:attrNameLst>
                                          <p:attrName>ppt_w</p:attrName>
                                        </p:attrNameLst>
                                      </p:cBhvr>
                                      <p:tavLst>
                                        <p:tav tm="0">
                                          <p:val>
                                            <p:fltVal val="0"/>
                                          </p:val>
                                        </p:tav>
                                        <p:tav tm="100000">
                                          <p:val>
                                            <p:strVal val="#ppt_w"/>
                                          </p:val>
                                        </p:tav>
                                      </p:tavLst>
                                    </p:anim>
                                    <p:anim calcmode="lin" valueType="num">
                                      <p:cBhvr>
                                        <p:cTn id="106" dur="500" fill="hold"/>
                                        <p:tgtEl>
                                          <p:spTgt spid="15"/>
                                        </p:tgtEl>
                                        <p:attrNameLst>
                                          <p:attrName>ppt_h</p:attrName>
                                        </p:attrNameLst>
                                      </p:cBhvr>
                                      <p:tavLst>
                                        <p:tav tm="0">
                                          <p:val>
                                            <p:fltVal val="0"/>
                                          </p:val>
                                        </p:tav>
                                        <p:tav tm="100000">
                                          <p:val>
                                            <p:strVal val="#ppt_h"/>
                                          </p:val>
                                        </p:tav>
                                      </p:tavLst>
                                    </p:anim>
                                    <p:animEffect transition="in" filter="fade">
                                      <p:cBhvr>
                                        <p:cTn id="107" dur="500"/>
                                        <p:tgtEl>
                                          <p:spTgt spid="15"/>
                                        </p:tgtEl>
                                      </p:cBhvr>
                                    </p:animEffect>
                                  </p:childTnLst>
                                </p:cTn>
                              </p:par>
                            </p:childTnLst>
                          </p:cTn>
                        </p:par>
                      </p:childTnLst>
                    </p:cTn>
                  </p:par>
                  <p:par>
                    <p:cTn id="108" fill="hold">
                      <p:stCondLst>
                        <p:cond delay="indefinite"/>
                      </p:stCondLst>
                      <p:childTnLst>
                        <p:par>
                          <p:cTn id="109" fill="hold">
                            <p:stCondLst>
                              <p:cond delay="0"/>
                            </p:stCondLst>
                            <p:childTnLst>
                              <p:par>
                                <p:cTn id="110" presetID="16" presetClass="entr" presetSubtype="21" fill="hold" nodeType="clickEffect">
                                  <p:stCondLst>
                                    <p:cond delay="0"/>
                                  </p:stCondLst>
                                  <p:childTnLst>
                                    <p:set>
                                      <p:cBhvr>
                                        <p:cTn id="111" dur="1" fill="hold">
                                          <p:stCondLst>
                                            <p:cond delay="0"/>
                                          </p:stCondLst>
                                        </p:cTn>
                                        <p:tgtEl>
                                          <p:spTgt spid="6">
                                            <p:txEl>
                                              <p:pRg st="6" end="6"/>
                                            </p:txEl>
                                          </p:spTgt>
                                        </p:tgtEl>
                                        <p:attrNameLst>
                                          <p:attrName>style.visibility</p:attrName>
                                        </p:attrNameLst>
                                      </p:cBhvr>
                                      <p:to>
                                        <p:strVal val="visible"/>
                                      </p:to>
                                    </p:set>
                                    <p:animEffect transition="in" filter="barn(inVertical)">
                                      <p:cBhvr>
                                        <p:cTn id="112" dur="500"/>
                                        <p:tgtEl>
                                          <p:spTgt spid="6">
                                            <p:txEl>
                                              <p:pRg st="6" end="6"/>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53" presetClass="entr" presetSubtype="16" fill="hold" grpId="0" nodeType="clickEffect">
                                  <p:stCondLst>
                                    <p:cond delay="0"/>
                                  </p:stCondLst>
                                  <p:childTnLst>
                                    <p:set>
                                      <p:cBhvr>
                                        <p:cTn id="116" dur="1" fill="hold">
                                          <p:stCondLst>
                                            <p:cond delay="0"/>
                                          </p:stCondLst>
                                        </p:cTn>
                                        <p:tgtEl>
                                          <p:spTgt spid="16"/>
                                        </p:tgtEl>
                                        <p:attrNameLst>
                                          <p:attrName>style.visibility</p:attrName>
                                        </p:attrNameLst>
                                      </p:cBhvr>
                                      <p:to>
                                        <p:strVal val="visible"/>
                                      </p:to>
                                    </p:set>
                                    <p:anim calcmode="lin" valueType="num">
                                      <p:cBhvr>
                                        <p:cTn id="117" dur="500" fill="hold"/>
                                        <p:tgtEl>
                                          <p:spTgt spid="16"/>
                                        </p:tgtEl>
                                        <p:attrNameLst>
                                          <p:attrName>ppt_w</p:attrName>
                                        </p:attrNameLst>
                                      </p:cBhvr>
                                      <p:tavLst>
                                        <p:tav tm="0">
                                          <p:val>
                                            <p:fltVal val="0"/>
                                          </p:val>
                                        </p:tav>
                                        <p:tav tm="100000">
                                          <p:val>
                                            <p:strVal val="#ppt_w"/>
                                          </p:val>
                                        </p:tav>
                                      </p:tavLst>
                                    </p:anim>
                                    <p:anim calcmode="lin" valueType="num">
                                      <p:cBhvr>
                                        <p:cTn id="118" dur="500" fill="hold"/>
                                        <p:tgtEl>
                                          <p:spTgt spid="16"/>
                                        </p:tgtEl>
                                        <p:attrNameLst>
                                          <p:attrName>ppt_h</p:attrName>
                                        </p:attrNameLst>
                                      </p:cBhvr>
                                      <p:tavLst>
                                        <p:tav tm="0">
                                          <p:val>
                                            <p:fltVal val="0"/>
                                          </p:val>
                                        </p:tav>
                                        <p:tav tm="100000">
                                          <p:val>
                                            <p:strVal val="#ppt_h"/>
                                          </p:val>
                                        </p:tav>
                                      </p:tavLst>
                                    </p:anim>
                                    <p:animEffect transition="in" filter="fade">
                                      <p:cBhvr>
                                        <p:cTn id="119" dur="500"/>
                                        <p:tgtEl>
                                          <p:spTgt spid="16"/>
                                        </p:tgtEl>
                                      </p:cBhvr>
                                    </p:animEffect>
                                  </p:childTnLst>
                                </p:cTn>
                              </p:par>
                            </p:childTnLst>
                          </p:cTn>
                        </p:par>
                      </p:childTnLst>
                    </p:cTn>
                  </p:par>
                  <p:par>
                    <p:cTn id="120" fill="hold">
                      <p:stCondLst>
                        <p:cond delay="indefinite"/>
                      </p:stCondLst>
                      <p:childTnLst>
                        <p:par>
                          <p:cTn id="121" fill="hold">
                            <p:stCondLst>
                              <p:cond delay="0"/>
                            </p:stCondLst>
                            <p:childTnLst>
                              <p:par>
                                <p:cTn id="122" presetID="53" presetClass="entr" presetSubtype="16" fill="hold" grpId="0" nodeType="clickEffect">
                                  <p:stCondLst>
                                    <p:cond delay="0"/>
                                  </p:stCondLst>
                                  <p:childTnLst>
                                    <p:set>
                                      <p:cBhvr>
                                        <p:cTn id="123" dur="1" fill="hold">
                                          <p:stCondLst>
                                            <p:cond delay="0"/>
                                          </p:stCondLst>
                                        </p:cTn>
                                        <p:tgtEl>
                                          <p:spTgt spid="17"/>
                                        </p:tgtEl>
                                        <p:attrNameLst>
                                          <p:attrName>style.visibility</p:attrName>
                                        </p:attrNameLst>
                                      </p:cBhvr>
                                      <p:to>
                                        <p:strVal val="visible"/>
                                      </p:to>
                                    </p:set>
                                    <p:anim calcmode="lin" valueType="num">
                                      <p:cBhvr>
                                        <p:cTn id="124" dur="500" fill="hold"/>
                                        <p:tgtEl>
                                          <p:spTgt spid="17"/>
                                        </p:tgtEl>
                                        <p:attrNameLst>
                                          <p:attrName>ppt_w</p:attrName>
                                        </p:attrNameLst>
                                      </p:cBhvr>
                                      <p:tavLst>
                                        <p:tav tm="0">
                                          <p:val>
                                            <p:fltVal val="0"/>
                                          </p:val>
                                        </p:tav>
                                        <p:tav tm="100000">
                                          <p:val>
                                            <p:strVal val="#ppt_w"/>
                                          </p:val>
                                        </p:tav>
                                      </p:tavLst>
                                    </p:anim>
                                    <p:anim calcmode="lin" valueType="num">
                                      <p:cBhvr>
                                        <p:cTn id="125" dur="500" fill="hold"/>
                                        <p:tgtEl>
                                          <p:spTgt spid="17"/>
                                        </p:tgtEl>
                                        <p:attrNameLst>
                                          <p:attrName>ppt_h</p:attrName>
                                        </p:attrNameLst>
                                      </p:cBhvr>
                                      <p:tavLst>
                                        <p:tav tm="0">
                                          <p:val>
                                            <p:fltVal val="0"/>
                                          </p:val>
                                        </p:tav>
                                        <p:tav tm="100000">
                                          <p:val>
                                            <p:strVal val="#ppt_h"/>
                                          </p:val>
                                        </p:tav>
                                      </p:tavLst>
                                    </p:anim>
                                    <p:animEffect transition="in" filter="fade">
                                      <p:cBhvr>
                                        <p:cTn id="126" dur="500"/>
                                        <p:tgtEl>
                                          <p:spTgt spid="17"/>
                                        </p:tgtEl>
                                      </p:cBhvr>
                                    </p:animEffect>
                                  </p:childTnLst>
                                </p:cTn>
                              </p:par>
                            </p:childTnLst>
                          </p:cTn>
                        </p:par>
                      </p:childTnLst>
                    </p:cTn>
                  </p:par>
                  <p:par>
                    <p:cTn id="127" fill="hold">
                      <p:stCondLst>
                        <p:cond delay="indefinite"/>
                      </p:stCondLst>
                      <p:childTnLst>
                        <p:par>
                          <p:cTn id="128" fill="hold">
                            <p:stCondLst>
                              <p:cond delay="0"/>
                            </p:stCondLst>
                            <p:childTnLst>
                              <p:par>
                                <p:cTn id="129" presetID="16" presetClass="entr" presetSubtype="21" fill="hold" nodeType="clickEffect">
                                  <p:stCondLst>
                                    <p:cond delay="0"/>
                                  </p:stCondLst>
                                  <p:childTnLst>
                                    <p:set>
                                      <p:cBhvr>
                                        <p:cTn id="130" dur="1" fill="hold">
                                          <p:stCondLst>
                                            <p:cond delay="0"/>
                                          </p:stCondLst>
                                        </p:cTn>
                                        <p:tgtEl>
                                          <p:spTgt spid="6">
                                            <p:txEl>
                                              <p:pRg st="7" end="7"/>
                                            </p:txEl>
                                          </p:spTgt>
                                        </p:tgtEl>
                                        <p:attrNameLst>
                                          <p:attrName>style.visibility</p:attrName>
                                        </p:attrNameLst>
                                      </p:cBhvr>
                                      <p:to>
                                        <p:strVal val="visible"/>
                                      </p:to>
                                    </p:set>
                                    <p:animEffect transition="in" filter="barn(inVertical)">
                                      <p:cBhvr>
                                        <p:cTn id="131" dur="500"/>
                                        <p:tgtEl>
                                          <p:spTgt spid="6">
                                            <p:txEl>
                                              <p:pRg st="7" end="7"/>
                                            </p:txEl>
                                          </p:spTgt>
                                        </p:tgtEl>
                                      </p:cBhvr>
                                    </p:animEffect>
                                  </p:childTnLst>
                                </p:cTn>
                              </p:par>
                            </p:childTnLst>
                          </p:cTn>
                        </p:par>
                      </p:childTnLst>
                    </p:cTn>
                  </p:par>
                  <p:par>
                    <p:cTn id="132" fill="hold">
                      <p:stCondLst>
                        <p:cond delay="indefinite"/>
                      </p:stCondLst>
                      <p:childTnLst>
                        <p:par>
                          <p:cTn id="133" fill="hold">
                            <p:stCondLst>
                              <p:cond delay="0"/>
                            </p:stCondLst>
                            <p:childTnLst>
                              <p:par>
                                <p:cTn id="134" presetID="16" presetClass="entr" presetSubtype="21" fill="hold" nodeType="clickEffect">
                                  <p:stCondLst>
                                    <p:cond delay="0"/>
                                  </p:stCondLst>
                                  <p:childTnLst>
                                    <p:set>
                                      <p:cBhvr>
                                        <p:cTn id="135" dur="1" fill="hold">
                                          <p:stCondLst>
                                            <p:cond delay="0"/>
                                          </p:stCondLst>
                                        </p:cTn>
                                        <p:tgtEl>
                                          <p:spTgt spid="6">
                                            <p:txEl>
                                              <p:pRg st="8" end="8"/>
                                            </p:txEl>
                                          </p:spTgt>
                                        </p:tgtEl>
                                        <p:attrNameLst>
                                          <p:attrName>style.visibility</p:attrName>
                                        </p:attrNameLst>
                                      </p:cBhvr>
                                      <p:to>
                                        <p:strVal val="visible"/>
                                      </p:to>
                                    </p:set>
                                    <p:animEffect transition="in" filter="barn(inVertical)">
                                      <p:cBhvr>
                                        <p:cTn id="136" dur="500"/>
                                        <p:tgtEl>
                                          <p:spTgt spid="6">
                                            <p:txEl>
                                              <p:pRg st="8" end="8"/>
                                            </p:txEl>
                                          </p:spTgt>
                                        </p:tgtEl>
                                      </p:cBhvr>
                                    </p:animEffect>
                                  </p:childTnLst>
                                </p:cTn>
                              </p:par>
                            </p:childTnLst>
                          </p:cTn>
                        </p:par>
                      </p:childTnLst>
                    </p:cTn>
                  </p:par>
                  <p:par>
                    <p:cTn id="137" fill="hold">
                      <p:stCondLst>
                        <p:cond delay="indefinite"/>
                      </p:stCondLst>
                      <p:childTnLst>
                        <p:par>
                          <p:cTn id="138" fill="hold">
                            <p:stCondLst>
                              <p:cond delay="0"/>
                            </p:stCondLst>
                            <p:childTnLst>
                              <p:par>
                                <p:cTn id="139" presetID="53" presetClass="entr" presetSubtype="16" fill="hold" grpId="0" nodeType="clickEffect">
                                  <p:stCondLst>
                                    <p:cond delay="0"/>
                                  </p:stCondLst>
                                  <p:childTnLst>
                                    <p:set>
                                      <p:cBhvr>
                                        <p:cTn id="140" dur="1" fill="hold">
                                          <p:stCondLst>
                                            <p:cond delay="0"/>
                                          </p:stCondLst>
                                        </p:cTn>
                                        <p:tgtEl>
                                          <p:spTgt spid="18"/>
                                        </p:tgtEl>
                                        <p:attrNameLst>
                                          <p:attrName>style.visibility</p:attrName>
                                        </p:attrNameLst>
                                      </p:cBhvr>
                                      <p:to>
                                        <p:strVal val="visible"/>
                                      </p:to>
                                    </p:set>
                                    <p:anim calcmode="lin" valueType="num">
                                      <p:cBhvr>
                                        <p:cTn id="141" dur="500" fill="hold"/>
                                        <p:tgtEl>
                                          <p:spTgt spid="18"/>
                                        </p:tgtEl>
                                        <p:attrNameLst>
                                          <p:attrName>ppt_w</p:attrName>
                                        </p:attrNameLst>
                                      </p:cBhvr>
                                      <p:tavLst>
                                        <p:tav tm="0">
                                          <p:val>
                                            <p:fltVal val="0"/>
                                          </p:val>
                                        </p:tav>
                                        <p:tav tm="100000">
                                          <p:val>
                                            <p:strVal val="#ppt_w"/>
                                          </p:val>
                                        </p:tav>
                                      </p:tavLst>
                                    </p:anim>
                                    <p:anim calcmode="lin" valueType="num">
                                      <p:cBhvr>
                                        <p:cTn id="142" dur="500" fill="hold"/>
                                        <p:tgtEl>
                                          <p:spTgt spid="18"/>
                                        </p:tgtEl>
                                        <p:attrNameLst>
                                          <p:attrName>ppt_h</p:attrName>
                                        </p:attrNameLst>
                                      </p:cBhvr>
                                      <p:tavLst>
                                        <p:tav tm="0">
                                          <p:val>
                                            <p:fltVal val="0"/>
                                          </p:val>
                                        </p:tav>
                                        <p:tav tm="100000">
                                          <p:val>
                                            <p:strVal val="#ppt_h"/>
                                          </p:val>
                                        </p:tav>
                                      </p:tavLst>
                                    </p:anim>
                                    <p:animEffect transition="in" filter="fade">
                                      <p:cBhvr>
                                        <p:cTn id="143" dur="500"/>
                                        <p:tgtEl>
                                          <p:spTgt spid="18"/>
                                        </p:tgtEl>
                                      </p:cBhvr>
                                    </p:animEffect>
                                  </p:childTnLst>
                                </p:cTn>
                              </p:par>
                            </p:childTnLst>
                          </p:cTn>
                        </p:par>
                      </p:childTnLst>
                    </p:cTn>
                  </p:par>
                  <p:par>
                    <p:cTn id="144" fill="hold">
                      <p:stCondLst>
                        <p:cond delay="indefinite"/>
                      </p:stCondLst>
                      <p:childTnLst>
                        <p:par>
                          <p:cTn id="145" fill="hold">
                            <p:stCondLst>
                              <p:cond delay="0"/>
                            </p:stCondLst>
                            <p:childTnLst>
                              <p:par>
                                <p:cTn id="146" presetID="53" presetClass="entr" presetSubtype="16" fill="hold" grpId="0" nodeType="clickEffect">
                                  <p:stCondLst>
                                    <p:cond delay="0"/>
                                  </p:stCondLst>
                                  <p:childTnLst>
                                    <p:set>
                                      <p:cBhvr>
                                        <p:cTn id="147" dur="1" fill="hold">
                                          <p:stCondLst>
                                            <p:cond delay="0"/>
                                          </p:stCondLst>
                                        </p:cTn>
                                        <p:tgtEl>
                                          <p:spTgt spid="19"/>
                                        </p:tgtEl>
                                        <p:attrNameLst>
                                          <p:attrName>style.visibility</p:attrName>
                                        </p:attrNameLst>
                                      </p:cBhvr>
                                      <p:to>
                                        <p:strVal val="visible"/>
                                      </p:to>
                                    </p:set>
                                    <p:anim calcmode="lin" valueType="num">
                                      <p:cBhvr>
                                        <p:cTn id="148" dur="500" fill="hold"/>
                                        <p:tgtEl>
                                          <p:spTgt spid="19"/>
                                        </p:tgtEl>
                                        <p:attrNameLst>
                                          <p:attrName>ppt_w</p:attrName>
                                        </p:attrNameLst>
                                      </p:cBhvr>
                                      <p:tavLst>
                                        <p:tav tm="0">
                                          <p:val>
                                            <p:fltVal val="0"/>
                                          </p:val>
                                        </p:tav>
                                        <p:tav tm="100000">
                                          <p:val>
                                            <p:strVal val="#ppt_w"/>
                                          </p:val>
                                        </p:tav>
                                      </p:tavLst>
                                    </p:anim>
                                    <p:anim calcmode="lin" valueType="num">
                                      <p:cBhvr>
                                        <p:cTn id="149" dur="500" fill="hold"/>
                                        <p:tgtEl>
                                          <p:spTgt spid="19"/>
                                        </p:tgtEl>
                                        <p:attrNameLst>
                                          <p:attrName>ppt_h</p:attrName>
                                        </p:attrNameLst>
                                      </p:cBhvr>
                                      <p:tavLst>
                                        <p:tav tm="0">
                                          <p:val>
                                            <p:fltVal val="0"/>
                                          </p:val>
                                        </p:tav>
                                        <p:tav tm="100000">
                                          <p:val>
                                            <p:strVal val="#ppt_h"/>
                                          </p:val>
                                        </p:tav>
                                      </p:tavLst>
                                    </p:anim>
                                    <p:animEffect transition="in" filter="fade">
                                      <p:cBhvr>
                                        <p:cTn id="150" dur="500"/>
                                        <p:tgtEl>
                                          <p:spTgt spid="19"/>
                                        </p:tgtEl>
                                      </p:cBhvr>
                                    </p:animEffect>
                                  </p:childTnLst>
                                </p:cTn>
                              </p:par>
                            </p:childTnLst>
                          </p:cTn>
                        </p:par>
                      </p:childTnLst>
                    </p:cTn>
                  </p:par>
                  <p:par>
                    <p:cTn id="151" fill="hold">
                      <p:stCondLst>
                        <p:cond delay="indefinite"/>
                      </p:stCondLst>
                      <p:childTnLst>
                        <p:par>
                          <p:cTn id="152" fill="hold">
                            <p:stCondLst>
                              <p:cond delay="0"/>
                            </p:stCondLst>
                            <p:childTnLst>
                              <p:par>
                                <p:cTn id="153" presetID="2" presetClass="entr" presetSubtype="4" fill="hold" nodeType="clickEffect">
                                  <p:stCondLst>
                                    <p:cond delay="0"/>
                                  </p:stCondLst>
                                  <p:childTnLst>
                                    <p:set>
                                      <p:cBhvr>
                                        <p:cTn id="154" dur="1" fill="hold">
                                          <p:stCondLst>
                                            <p:cond delay="0"/>
                                          </p:stCondLst>
                                        </p:cTn>
                                        <p:tgtEl>
                                          <p:spTgt spid="6">
                                            <p:txEl>
                                              <p:pRg st="9" end="9"/>
                                            </p:txEl>
                                          </p:spTgt>
                                        </p:tgtEl>
                                        <p:attrNameLst>
                                          <p:attrName>style.visibility</p:attrName>
                                        </p:attrNameLst>
                                      </p:cBhvr>
                                      <p:to>
                                        <p:strVal val="visible"/>
                                      </p:to>
                                    </p:set>
                                    <p:anim calcmode="lin" valueType="num">
                                      <p:cBhvr additive="base">
                                        <p:cTn id="155" dur="500" fill="hold"/>
                                        <p:tgtEl>
                                          <p:spTgt spid="6">
                                            <p:txEl>
                                              <p:pRg st="9" end="9"/>
                                            </p:txEl>
                                          </p:spTgt>
                                        </p:tgtEl>
                                        <p:attrNameLst>
                                          <p:attrName>ppt_x</p:attrName>
                                        </p:attrNameLst>
                                      </p:cBhvr>
                                      <p:tavLst>
                                        <p:tav tm="0">
                                          <p:val>
                                            <p:strVal val="#ppt_x"/>
                                          </p:val>
                                        </p:tav>
                                        <p:tav tm="100000">
                                          <p:val>
                                            <p:strVal val="#ppt_x"/>
                                          </p:val>
                                        </p:tav>
                                      </p:tavLst>
                                    </p:anim>
                                    <p:anim calcmode="lin" valueType="num">
                                      <p:cBhvr additive="base">
                                        <p:cTn id="156" dur="500" fill="hold"/>
                                        <p:tgtEl>
                                          <p:spTgt spid="6">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53" presetClass="entr" presetSubtype="16" fill="hold" grpId="0" nodeType="clickEffect">
                                  <p:stCondLst>
                                    <p:cond delay="0"/>
                                  </p:stCondLst>
                                  <p:childTnLst>
                                    <p:set>
                                      <p:cBhvr>
                                        <p:cTn id="160" dur="1" fill="hold">
                                          <p:stCondLst>
                                            <p:cond delay="0"/>
                                          </p:stCondLst>
                                        </p:cTn>
                                        <p:tgtEl>
                                          <p:spTgt spid="20"/>
                                        </p:tgtEl>
                                        <p:attrNameLst>
                                          <p:attrName>style.visibility</p:attrName>
                                        </p:attrNameLst>
                                      </p:cBhvr>
                                      <p:to>
                                        <p:strVal val="visible"/>
                                      </p:to>
                                    </p:set>
                                    <p:anim calcmode="lin" valueType="num">
                                      <p:cBhvr>
                                        <p:cTn id="161" dur="500" fill="hold"/>
                                        <p:tgtEl>
                                          <p:spTgt spid="20"/>
                                        </p:tgtEl>
                                        <p:attrNameLst>
                                          <p:attrName>ppt_w</p:attrName>
                                        </p:attrNameLst>
                                      </p:cBhvr>
                                      <p:tavLst>
                                        <p:tav tm="0">
                                          <p:val>
                                            <p:fltVal val="0"/>
                                          </p:val>
                                        </p:tav>
                                        <p:tav tm="100000">
                                          <p:val>
                                            <p:strVal val="#ppt_w"/>
                                          </p:val>
                                        </p:tav>
                                      </p:tavLst>
                                    </p:anim>
                                    <p:anim calcmode="lin" valueType="num">
                                      <p:cBhvr>
                                        <p:cTn id="162" dur="500" fill="hold"/>
                                        <p:tgtEl>
                                          <p:spTgt spid="20"/>
                                        </p:tgtEl>
                                        <p:attrNameLst>
                                          <p:attrName>ppt_h</p:attrName>
                                        </p:attrNameLst>
                                      </p:cBhvr>
                                      <p:tavLst>
                                        <p:tav tm="0">
                                          <p:val>
                                            <p:fltVal val="0"/>
                                          </p:val>
                                        </p:tav>
                                        <p:tav tm="100000">
                                          <p:val>
                                            <p:strVal val="#ppt_h"/>
                                          </p:val>
                                        </p:tav>
                                      </p:tavLst>
                                    </p:anim>
                                    <p:animEffect transition="in" filter="fade">
                                      <p:cBhvr>
                                        <p:cTn id="163" dur="500"/>
                                        <p:tgtEl>
                                          <p:spTgt spid="20"/>
                                        </p:tgtEl>
                                      </p:cBhvr>
                                    </p:animEffect>
                                  </p:childTnLst>
                                </p:cTn>
                              </p:par>
                            </p:childTnLst>
                          </p:cTn>
                        </p:par>
                      </p:childTnLst>
                    </p:cTn>
                  </p:par>
                  <p:par>
                    <p:cTn id="164" fill="hold">
                      <p:stCondLst>
                        <p:cond delay="indefinite"/>
                      </p:stCondLst>
                      <p:childTnLst>
                        <p:par>
                          <p:cTn id="165" fill="hold">
                            <p:stCondLst>
                              <p:cond delay="0"/>
                            </p:stCondLst>
                            <p:childTnLst>
                              <p:par>
                                <p:cTn id="166" presetID="16" presetClass="entr" presetSubtype="21" fill="hold" nodeType="clickEffect">
                                  <p:stCondLst>
                                    <p:cond delay="0"/>
                                  </p:stCondLst>
                                  <p:childTnLst>
                                    <p:set>
                                      <p:cBhvr>
                                        <p:cTn id="167" dur="1" fill="hold">
                                          <p:stCondLst>
                                            <p:cond delay="0"/>
                                          </p:stCondLst>
                                        </p:cTn>
                                        <p:tgtEl>
                                          <p:spTgt spid="6">
                                            <p:txEl>
                                              <p:pRg st="10" end="10"/>
                                            </p:txEl>
                                          </p:spTgt>
                                        </p:tgtEl>
                                        <p:attrNameLst>
                                          <p:attrName>style.visibility</p:attrName>
                                        </p:attrNameLst>
                                      </p:cBhvr>
                                      <p:to>
                                        <p:strVal val="visible"/>
                                      </p:to>
                                    </p:set>
                                    <p:animEffect transition="in" filter="barn(inVertical)">
                                      <p:cBhvr>
                                        <p:cTn id="168" dur="500"/>
                                        <p:tgtEl>
                                          <p:spTgt spid="6">
                                            <p:txEl>
                                              <p:pRg st="10" end="10"/>
                                            </p:txEl>
                                          </p:spTgt>
                                        </p:tgtEl>
                                      </p:cBhvr>
                                    </p:animEffect>
                                  </p:childTnLst>
                                </p:cTn>
                              </p:par>
                            </p:childTnLst>
                          </p:cTn>
                        </p:par>
                      </p:childTnLst>
                    </p:cTn>
                  </p:par>
                  <p:par>
                    <p:cTn id="169" fill="hold">
                      <p:stCondLst>
                        <p:cond delay="indefinite"/>
                      </p:stCondLst>
                      <p:childTnLst>
                        <p:par>
                          <p:cTn id="170" fill="hold">
                            <p:stCondLst>
                              <p:cond delay="0"/>
                            </p:stCondLst>
                            <p:childTnLst>
                              <p:par>
                                <p:cTn id="171" presetID="53" presetClass="entr" presetSubtype="16" fill="hold" grpId="0" nodeType="clickEffect">
                                  <p:stCondLst>
                                    <p:cond delay="0"/>
                                  </p:stCondLst>
                                  <p:childTnLst>
                                    <p:set>
                                      <p:cBhvr>
                                        <p:cTn id="172" dur="1" fill="hold">
                                          <p:stCondLst>
                                            <p:cond delay="0"/>
                                          </p:stCondLst>
                                        </p:cTn>
                                        <p:tgtEl>
                                          <p:spTgt spid="21"/>
                                        </p:tgtEl>
                                        <p:attrNameLst>
                                          <p:attrName>style.visibility</p:attrName>
                                        </p:attrNameLst>
                                      </p:cBhvr>
                                      <p:to>
                                        <p:strVal val="visible"/>
                                      </p:to>
                                    </p:set>
                                    <p:anim calcmode="lin" valueType="num">
                                      <p:cBhvr>
                                        <p:cTn id="173" dur="500" fill="hold"/>
                                        <p:tgtEl>
                                          <p:spTgt spid="21"/>
                                        </p:tgtEl>
                                        <p:attrNameLst>
                                          <p:attrName>ppt_w</p:attrName>
                                        </p:attrNameLst>
                                      </p:cBhvr>
                                      <p:tavLst>
                                        <p:tav tm="0">
                                          <p:val>
                                            <p:fltVal val="0"/>
                                          </p:val>
                                        </p:tav>
                                        <p:tav tm="100000">
                                          <p:val>
                                            <p:strVal val="#ppt_w"/>
                                          </p:val>
                                        </p:tav>
                                      </p:tavLst>
                                    </p:anim>
                                    <p:anim calcmode="lin" valueType="num">
                                      <p:cBhvr>
                                        <p:cTn id="174" dur="500" fill="hold"/>
                                        <p:tgtEl>
                                          <p:spTgt spid="21"/>
                                        </p:tgtEl>
                                        <p:attrNameLst>
                                          <p:attrName>ppt_h</p:attrName>
                                        </p:attrNameLst>
                                      </p:cBhvr>
                                      <p:tavLst>
                                        <p:tav tm="0">
                                          <p:val>
                                            <p:fltVal val="0"/>
                                          </p:val>
                                        </p:tav>
                                        <p:tav tm="100000">
                                          <p:val>
                                            <p:strVal val="#ppt_h"/>
                                          </p:val>
                                        </p:tav>
                                      </p:tavLst>
                                    </p:anim>
                                    <p:animEffect transition="in" filter="fade">
                                      <p:cBhvr>
                                        <p:cTn id="175" dur="500"/>
                                        <p:tgtEl>
                                          <p:spTgt spid="21"/>
                                        </p:tgtEl>
                                      </p:cBhvr>
                                    </p:animEffect>
                                  </p:childTnLst>
                                </p:cTn>
                              </p:par>
                            </p:childTnLst>
                          </p:cTn>
                        </p:par>
                      </p:childTnLst>
                    </p:cTn>
                  </p:par>
                  <p:par>
                    <p:cTn id="176" fill="hold">
                      <p:stCondLst>
                        <p:cond delay="indefinite"/>
                      </p:stCondLst>
                      <p:childTnLst>
                        <p:par>
                          <p:cTn id="177" fill="hold">
                            <p:stCondLst>
                              <p:cond delay="0"/>
                            </p:stCondLst>
                            <p:childTnLst>
                              <p:par>
                                <p:cTn id="178" presetID="53" presetClass="entr" presetSubtype="16" fill="hold" grpId="0" nodeType="clickEffect">
                                  <p:stCondLst>
                                    <p:cond delay="0"/>
                                  </p:stCondLst>
                                  <p:childTnLst>
                                    <p:set>
                                      <p:cBhvr>
                                        <p:cTn id="179" dur="1" fill="hold">
                                          <p:stCondLst>
                                            <p:cond delay="0"/>
                                          </p:stCondLst>
                                        </p:cTn>
                                        <p:tgtEl>
                                          <p:spTgt spid="22"/>
                                        </p:tgtEl>
                                        <p:attrNameLst>
                                          <p:attrName>style.visibility</p:attrName>
                                        </p:attrNameLst>
                                      </p:cBhvr>
                                      <p:to>
                                        <p:strVal val="visible"/>
                                      </p:to>
                                    </p:set>
                                    <p:anim calcmode="lin" valueType="num">
                                      <p:cBhvr>
                                        <p:cTn id="180" dur="500" fill="hold"/>
                                        <p:tgtEl>
                                          <p:spTgt spid="22"/>
                                        </p:tgtEl>
                                        <p:attrNameLst>
                                          <p:attrName>ppt_w</p:attrName>
                                        </p:attrNameLst>
                                      </p:cBhvr>
                                      <p:tavLst>
                                        <p:tav tm="0">
                                          <p:val>
                                            <p:fltVal val="0"/>
                                          </p:val>
                                        </p:tav>
                                        <p:tav tm="100000">
                                          <p:val>
                                            <p:strVal val="#ppt_w"/>
                                          </p:val>
                                        </p:tav>
                                      </p:tavLst>
                                    </p:anim>
                                    <p:anim calcmode="lin" valueType="num">
                                      <p:cBhvr>
                                        <p:cTn id="181" dur="500" fill="hold"/>
                                        <p:tgtEl>
                                          <p:spTgt spid="22"/>
                                        </p:tgtEl>
                                        <p:attrNameLst>
                                          <p:attrName>ppt_h</p:attrName>
                                        </p:attrNameLst>
                                      </p:cBhvr>
                                      <p:tavLst>
                                        <p:tav tm="0">
                                          <p:val>
                                            <p:fltVal val="0"/>
                                          </p:val>
                                        </p:tav>
                                        <p:tav tm="100000">
                                          <p:val>
                                            <p:strVal val="#ppt_h"/>
                                          </p:val>
                                        </p:tav>
                                      </p:tavLst>
                                    </p:anim>
                                    <p:animEffect transition="in" filter="fade">
                                      <p:cBhvr>
                                        <p:cTn id="182" dur="500"/>
                                        <p:tgtEl>
                                          <p:spTgt spid="22"/>
                                        </p:tgtEl>
                                      </p:cBhvr>
                                    </p:animEffect>
                                  </p:childTnLst>
                                </p:cTn>
                              </p:par>
                            </p:childTnLst>
                          </p:cTn>
                        </p:par>
                      </p:childTnLst>
                    </p:cTn>
                  </p:par>
                  <p:par>
                    <p:cTn id="183" fill="hold">
                      <p:stCondLst>
                        <p:cond delay="indefinite"/>
                      </p:stCondLst>
                      <p:childTnLst>
                        <p:par>
                          <p:cTn id="184" fill="hold">
                            <p:stCondLst>
                              <p:cond delay="0"/>
                            </p:stCondLst>
                            <p:childTnLst>
                              <p:par>
                                <p:cTn id="185" presetID="16" presetClass="entr" presetSubtype="21" fill="hold" nodeType="clickEffect">
                                  <p:stCondLst>
                                    <p:cond delay="0"/>
                                  </p:stCondLst>
                                  <p:childTnLst>
                                    <p:set>
                                      <p:cBhvr>
                                        <p:cTn id="186" dur="1" fill="hold">
                                          <p:stCondLst>
                                            <p:cond delay="0"/>
                                          </p:stCondLst>
                                        </p:cTn>
                                        <p:tgtEl>
                                          <p:spTgt spid="6">
                                            <p:txEl>
                                              <p:pRg st="11" end="11"/>
                                            </p:txEl>
                                          </p:spTgt>
                                        </p:tgtEl>
                                        <p:attrNameLst>
                                          <p:attrName>style.visibility</p:attrName>
                                        </p:attrNameLst>
                                      </p:cBhvr>
                                      <p:to>
                                        <p:strVal val="visible"/>
                                      </p:to>
                                    </p:set>
                                    <p:animEffect transition="in" filter="barn(inVertical)">
                                      <p:cBhvr>
                                        <p:cTn id="187" dur="500"/>
                                        <p:tgtEl>
                                          <p:spTgt spid="6">
                                            <p:txEl>
                                              <p:pRg st="11" end="11"/>
                                            </p:txEl>
                                          </p:spTgt>
                                        </p:tgtEl>
                                      </p:cBhvr>
                                    </p:animEffect>
                                  </p:childTnLst>
                                </p:cTn>
                              </p:par>
                            </p:childTnLst>
                          </p:cTn>
                        </p:par>
                      </p:childTnLst>
                    </p:cTn>
                  </p:par>
                  <p:par>
                    <p:cTn id="188" fill="hold">
                      <p:stCondLst>
                        <p:cond delay="indefinite"/>
                      </p:stCondLst>
                      <p:childTnLst>
                        <p:par>
                          <p:cTn id="189" fill="hold">
                            <p:stCondLst>
                              <p:cond delay="0"/>
                            </p:stCondLst>
                            <p:childTnLst>
                              <p:par>
                                <p:cTn id="190" presetID="53" presetClass="entr" presetSubtype="16" fill="hold" grpId="0" nodeType="clickEffect">
                                  <p:stCondLst>
                                    <p:cond delay="0"/>
                                  </p:stCondLst>
                                  <p:childTnLst>
                                    <p:set>
                                      <p:cBhvr>
                                        <p:cTn id="191" dur="1" fill="hold">
                                          <p:stCondLst>
                                            <p:cond delay="0"/>
                                          </p:stCondLst>
                                        </p:cTn>
                                        <p:tgtEl>
                                          <p:spTgt spid="23"/>
                                        </p:tgtEl>
                                        <p:attrNameLst>
                                          <p:attrName>style.visibility</p:attrName>
                                        </p:attrNameLst>
                                      </p:cBhvr>
                                      <p:to>
                                        <p:strVal val="visible"/>
                                      </p:to>
                                    </p:set>
                                    <p:anim calcmode="lin" valueType="num">
                                      <p:cBhvr>
                                        <p:cTn id="192" dur="500" fill="hold"/>
                                        <p:tgtEl>
                                          <p:spTgt spid="23"/>
                                        </p:tgtEl>
                                        <p:attrNameLst>
                                          <p:attrName>ppt_w</p:attrName>
                                        </p:attrNameLst>
                                      </p:cBhvr>
                                      <p:tavLst>
                                        <p:tav tm="0">
                                          <p:val>
                                            <p:fltVal val="0"/>
                                          </p:val>
                                        </p:tav>
                                        <p:tav tm="100000">
                                          <p:val>
                                            <p:strVal val="#ppt_w"/>
                                          </p:val>
                                        </p:tav>
                                      </p:tavLst>
                                    </p:anim>
                                    <p:anim calcmode="lin" valueType="num">
                                      <p:cBhvr>
                                        <p:cTn id="193" dur="500" fill="hold"/>
                                        <p:tgtEl>
                                          <p:spTgt spid="23"/>
                                        </p:tgtEl>
                                        <p:attrNameLst>
                                          <p:attrName>ppt_h</p:attrName>
                                        </p:attrNameLst>
                                      </p:cBhvr>
                                      <p:tavLst>
                                        <p:tav tm="0">
                                          <p:val>
                                            <p:fltVal val="0"/>
                                          </p:val>
                                        </p:tav>
                                        <p:tav tm="100000">
                                          <p:val>
                                            <p:strVal val="#ppt_h"/>
                                          </p:val>
                                        </p:tav>
                                      </p:tavLst>
                                    </p:anim>
                                    <p:animEffect transition="in" filter="fade">
                                      <p:cBhvr>
                                        <p:cTn id="194" dur="500"/>
                                        <p:tgtEl>
                                          <p:spTgt spid="23"/>
                                        </p:tgtEl>
                                      </p:cBhvr>
                                    </p:animEffect>
                                  </p:childTnLst>
                                </p:cTn>
                              </p:par>
                            </p:childTnLst>
                          </p:cTn>
                        </p:par>
                      </p:childTnLst>
                    </p:cTn>
                  </p:par>
                  <p:par>
                    <p:cTn id="195" fill="hold">
                      <p:stCondLst>
                        <p:cond delay="indefinite"/>
                      </p:stCondLst>
                      <p:childTnLst>
                        <p:par>
                          <p:cTn id="196" fill="hold">
                            <p:stCondLst>
                              <p:cond delay="0"/>
                            </p:stCondLst>
                            <p:childTnLst>
                              <p:par>
                                <p:cTn id="197" presetID="2" presetClass="entr" presetSubtype="4" fill="hold" nodeType="clickEffect">
                                  <p:stCondLst>
                                    <p:cond delay="0"/>
                                  </p:stCondLst>
                                  <p:childTnLst>
                                    <p:set>
                                      <p:cBhvr>
                                        <p:cTn id="198" dur="1" fill="hold">
                                          <p:stCondLst>
                                            <p:cond delay="0"/>
                                          </p:stCondLst>
                                        </p:cTn>
                                        <p:tgtEl>
                                          <p:spTgt spid="6">
                                            <p:txEl>
                                              <p:pRg st="12" end="12"/>
                                            </p:txEl>
                                          </p:spTgt>
                                        </p:tgtEl>
                                        <p:attrNameLst>
                                          <p:attrName>style.visibility</p:attrName>
                                        </p:attrNameLst>
                                      </p:cBhvr>
                                      <p:to>
                                        <p:strVal val="visible"/>
                                      </p:to>
                                    </p:set>
                                    <p:anim calcmode="lin" valueType="num">
                                      <p:cBhvr additive="base">
                                        <p:cTn id="199" dur="500" fill="hold"/>
                                        <p:tgtEl>
                                          <p:spTgt spid="6">
                                            <p:txEl>
                                              <p:pRg st="12" end="12"/>
                                            </p:txEl>
                                          </p:spTgt>
                                        </p:tgtEl>
                                        <p:attrNameLst>
                                          <p:attrName>ppt_x</p:attrName>
                                        </p:attrNameLst>
                                      </p:cBhvr>
                                      <p:tavLst>
                                        <p:tav tm="0">
                                          <p:val>
                                            <p:strVal val="#ppt_x"/>
                                          </p:val>
                                        </p:tav>
                                        <p:tav tm="100000">
                                          <p:val>
                                            <p:strVal val="#ppt_x"/>
                                          </p:val>
                                        </p:tav>
                                      </p:tavLst>
                                    </p:anim>
                                    <p:anim calcmode="lin" valueType="num">
                                      <p:cBhvr additive="base">
                                        <p:cTn id="200" dur="500" fill="hold"/>
                                        <p:tgtEl>
                                          <p:spTgt spid="6">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201" fill="hold">
                      <p:stCondLst>
                        <p:cond delay="indefinite"/>
                      </p:stCondLst>
                      <p:childTnLst>
                        <p:par>
                          <p:cTn id="202" fill="hold">
                            <p:stCondLst>
                              <p:cond delay="0"/>
                            </p:stCondLst>
                            <p:childTnLst>
                              <p:par>
                                <p:cTn id="203" presetID="53" presetClass="entr" presetSubtype="16" fill="hold" grpId="0" nodeType="clickEffect">
                                  <p:stCondLst>
                                    <p:cond delay="0"/>
                                  </p:stCondLst>
                                  <p:childTnLst>
                                    <p:set>
                                      <p:cBhvr>
                                        <p:cTn id="204" dur="1" fill="hold">
                                          <p:stCondLst>
                                            <p:cond delay="0"/>
                                          </p:stCondLst>
                                        </p:cTn>
                                        <p:tgtEl>
                                          <p:spTgt spid="24"/>
                                        </p:tgtEl>
                                        <p:attrNameLst>
                                          <p:attrName>style.visibility</p:attrName>
                                        </p:attrNameLst>
                                      </p:cBhvr>
                                      <p:to>
                                        <p:strVal val="visible"/>
                                      </p:to>
                                    </p:set>
                                    <p:anim calcmode="lin" valueType="num">
                                      <p:cBhvr>
                                        <p:cTn id="205" dur="500" fill="hold"/>
                                        <p:tgtEl>
                                          <p:spTgt spid="24"/>
                                        </p:tgtEl>
                                        <p:attrNameLst>
                                          <p:attrName>ppt_w</p:attrName>
                                        </p:attrNameLst>
                                      </p:cBhvr>
                                      <p:tavLst>
                                        <p:tav tm="0">
                                          <p:val>
                                            <p:fltVal val="0"/>
                                          </p:val>
                                        </p:tav>
                                        <p:tav tm="100000">
                                          <p:val>
                                            <p:strVal val="#ppt_w"/>
                                          </p:val>
                                        </p:tav>
                                      </p:tavLst>
                                    </p:anim>
                                    <p:anim calcmode="lin" valueType="num">
                                      <p:cBhvr>
                                        <p:cTn id="206" dur="500" fill="hold"/>
                                        <p:tgtEl>
                                          <p:spTgt spid="24"/>
                                        </p:tgtEl>
                                        <p:attrNameLst>
                                          <p:attrName>ppt_h</p:attrName>
                                        </p:attrNameLst>
                                      </p:cBhvr>
                                      <p:tavLst>
                                        <p:tav tm="0">
                                          <p:val>
                                            <p:fltVal val="0"/>
                                          </p:val>
                                        </p:tav>
                                        <p:tav tm="100000">
                                          <p:val>
                                            <p:strVal val="#ppt_h"/>
                                          </p:val>
                                        </p:tav>
                                      </p:tavLst>
                                    </p:anim>
                                    <p:animEffect transition="in" filter="fade">
                                      <p:cBhvr>
                                        <p:cTn id="207" dur="500"/>
                                        <p:tgtEl>
                                          <p:spTgt spid="24"/>
                                        </p:tgtEl>
                                      </p:cBhvr>
                                    </p:animEffect>
                                  </p:childTnLst>
                                </p:cTn>
                              </p:par>
                            </p:childTnLst>
                          </p:cTn>
                        </p:par>
                      </p:childTnLst>
                    </p:cTn>
                  </p:par>
                  <p:par>
                    <p:cTn id="208" fill="hold">
                      <p:stCondLst>
                        <p:cond delay="indefinite"/>
                      </p:stCondLst>
                      <p:childTnLst>
                        <p:par>
                          <p:cTn id="209" fill="hold">
                            <p:stCondLst>
                              <p:cond delay="0"/>
                            </p:stCondLst>
                            <p:childTnLst>
                              <p:par>
                                <p:cTn id="210" presetID="16" presetClass="entr" presetSubtype="21" fill="hold" nodeType="clickEffect">
                                  <p:stCondLst>
                                    <p:cond delay="0"/>
                                  </p:stCondLst>
                                  <p:childTnLst>
                                    <p:set>
                                      <p:cBhvr>
                                        <p:cTn id="211" dur="1" fill="hold">
                                          <p:stCondLst>
                                            <p:cond delay="0"/>
                                          </p:stCondLst>
                                        </p:cTn>
                                        <p:tgtEl>
                                          <p:spTgt spid="6">
                                            <p:txEl>
                                              <p:pRg st="13" end="13"/>
                                            </p:txEl>
                                          </p:spTgt>
                                        </p:tgtEl>
                                        <p:attrNameLst>
                                          <p:attrName>style.visibility</p:attrName>
                                        </p:attrNameLst>
                                      </p:cBhvr>
                                      <p:to>
                                        <p:strVal val="visible"/>
                                      </p:to>
                                    </p:set>
                                    <p:animEffect transition="in" filter="barn(inVertical)">
                                      <p:cBhvr>
                                        <p:cTn id="212" dur="500"/>
                                        <p:tgtEl>
                                          <p:spTgt spid="6">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13" fill="hold" display="0">
                  <p:stCondLst>
                    <p:cond delay="indefinite"/>
                  </p:stCondLst>
                </p:cTn>
                <p:tgtEl>
                  <p:spTgt spid="5"/>
                </p:tgtEl>
              </p:cMediaNode>
            </p:video>
            <p:seq concurrent="1" nextAc="seek">
              <p:cTn id="214" restart="whenNotActive" fill="hold" evtFilter="cancelBubble" nodeType="interactiveSeq">
                <p:stCondLst>
                  <p:cond evt="onClick" delay="0">
                    <p:tgtEl>
                      <p:spTgt spid="5"/>
                    </p:tgtEl>
                  </p:cond>
                </p:stCondLst>
                <p:endSync evt="end" delay="0">
                  <p:rtn val="all"/>
                </p:endSync>
                <p:childTnLst>
                  <p:par>
                    <p:cTn id="215" fill="hold">
                      <p:stCondLst>
                        <p:cond delay="0"/>
                      </p:stCondLst>
                      <p:childTnLst>
                        <p:par>
                          <p:cTn id="216" fill="hold">
                            <p:stCondLst>
                              <p:cond delay="0"/>
                            </p:stCondLst>
                            <p:childTnLst>
                              <p:par>
                                <p:cTn id="217" presetID="2" presetClass="mediacall" presetSubtype="0" fill="hold" nodeType="clickEffect">
                                  <p:stCondLst>
                                    <p:cond delay="0"/>
                                  </p:stCondLst>
                                  <p:childTnLst>
                                    <p:cmd type="call" cmd="togglePause">
                                      <p:cBhvr>
                                        <p:cTn id="218" dur="1" fill="hold"/>
                                        <p:tgtEl>
                                          <p:spTgt spid="5"/>
                                        </p:tgtEl>
                                      </p:cBhvr>
                                    </p:cmd>
                                  </p:childTnLst>
                                </p:cTn>
                              </p:par>
                            </p:childTnLst>
                          </p:cTn>
                        </p:par>
                      </p:childTnLst>
                    </p:cTn>
                  </p:par>
                </p:childTnLst>
              </p:cTn>
              <p:nextCondLst>
                <p:cond evt="onClick" delay="0">
                  <p:tgtEl>
                    <p:spTgt spid="5"/>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L DESIERTO">
            <a:hlinkClick r:id="" action="ppaction://media"/>
            <a:extLst>
              <a:ext uri="{FF2B5EF4-FFF2-40B4-BE49-F238E27FC236}">
                <a16:creationId xmlns:a16="http://schemas.microsoft.com/office/drawing/2014/main" id="{924C0D41-B504-DC3F-1D3E-F81A597236E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graphicFrame>
        <p:nvGraphicFramePr>
          <p:cNvPr id="4" name="Tabla 3">
            <a:extLst>
              <a:ext uri="{FF2B5EF4-FFF2-40B4-BE49-F238E27FC236}">
                <a16:creationId xmlns:a16="http://schemas.microsoft.com/office/drawing/2014/main" id="{3F8745B5-E7E2-0281-77C5-140CDFEEA38D}"/>
              </a:ext>
            </a:extLst>
          </p:cNvPr>
          <p:cNvGraphicFramePr>
            <a:graphicFrameLocks noGrp="1"/>
          </p:cNvGraphicFramePr>
          <p:nvPr>
            <p:extLst>
              <p:ext uri="{D42A27DB-BD31-4B8C-83A1-F6EECF244321}">
                <p14:modId xmlns:p14="http://schemas.microsoft.com/office/powerpoint/2010/main" val="3867110922"/>
              </p:ext>
            </p:extLst>
          </p:nvPr>
        </p:nvGraphicFramePr>
        <p:xfrm>
          <a:off x="0" y="0"/>
          <a:ext cx="12192003" cy="6857998"/>
        </p:xfrm>
        <a:graphic>
          <a:graphicData uri="http://schemas.openxmlformats.org/drawingml/2006/table">
            <a:tbl>
              <a:tblPr firstRow="1" bandRow="1">
                <a:tableStyleId>{2D5ABB26-0587-4C30-8999-92F81FD0307C}</a:tableStyleId>
              </a:tblPr>
              <a:tblGrid>
                <a:gridCol w="1354667">
                  <a:extLst>
                    <a:ext uri="{9D8B030D-6E8A-4147-A177-3AD203B41FA5}">
                      <a16:colId xmlns:a16="http://schemas.microsoft.com/office/drawing/2014/main" val="1353536572"/>
                    </a:ext>
                  </a:extLst>
                </a:gridCol>
                <a:gridCol w="1354667">
                  <a:extLst>
                    <a:ext uri="{9D8B030D-6E8A-4147-A177-3AD203B41FA5}">
                      <a16:colId xmlns:a16="http://schemas.microsoft.com/office/drawing/2014/main" val="884783398"/>
                    </a:ext>
                  </a:extLst>
                </a:gridCol>
                <a:gridCol w="1354667">
                  <a:extLst>
                    <a:ext uri="{9D8B030D-6E8A-4147-A177-3AD203B41FA5}">
                      <a16:colId xmlns:a16="http://schemas.microsoft.com/office/drawing/2014/main" val="3282554275"/>
                    </a:ext>
                  </a:extLst>
                </a:gridCol>
                <a:gridCol w="1354667">
                  <a:extLst>
                    <a:ext uri="{9D8B030D-6E8A-4147-A177-3AD203B41FA5}">
                      <a16:colId xmlns:a16="http://schemas.microsoft.com/office/drawing/2014/main" val="1420175069"/>
                    </a:ext>
                  </a:extLst>
                </a:gridCol>
                <a:gridCol w="1354667">
                  <a:extLst>
                    <a:ext uri="{9D8B030D-6E8A-4147-A177-3AD203B41FA5}">
                      <a16:colId xmlns:a16="http://schemas.microsoft.com/office/drawing/2014/main" val="3576834875"/>
                    </a:ext>
                  </a:extLst>
                </a:gridCol>
                <a:gridCol w="1354667">
                  <a:extLst>
                    <a:ext uri="{9D8B030D-6E8A-4147-A177-3AD203B41FA5}">
                      <a16:colId xmlns:a16="http://schemas.microsoft.com/office/drawing/2014/main" val="2129390710"/>
                    </a:ext>
                  </a:extLst>
                </a:gridCol>
                <a:gridCol w="1354667">
                  <a:extLst>
                    <a:ext uri="{9D8B030D-6E8A-4147-A177-3AD203B41FA5}">
                      <a16:colId xmlns:a16="http://schemas.microsoft.com/office/drawing/2014/main" val="14853985"/>
                    </a:ext>
                  </a:extLst>
                </a:gridCol>
                <a:gridCol w="1354667">
                  <a:extLst>
                    <a:ext uri="{9D8B030D-6E8A-4147-A177-3AD203B41FA5}">
                      <a16:colId xmlns:a16="http://schemas.microsoft.com/office/drawing/2014/main" val="531291357"/>
                    </a:ext>
                  </a:extLst>
                </a:gridCol>
                <a:gridCol w="1354667">
                  <a:extLst>
                    <a:ext uri="{9D8B030D-6E8A-4147-A177-3AD203B41FA5}">
                      <a16:colId xmlns:a16="http://schemas.microsoft.com/office/drawing/2014/main" val="3784283000"/>
                    </a:ext>
                  </a:extLst>
                </a:gridCol>
              </a:tblGrid>
              <a:tr h="979714">
                <a:tc>
                  <a:txBody>
                    <a:bodyPr/>
                    <a:lstStyle/>
                    <a:p>
                      <a:endParaRPr lang="es-NI" dirty="0"/>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dirty="0"/>
                    </a:p>
                  </a:txBody>
                  <a:tcPr/>
                </a:tc>
                <a:tc>
                  <a:txBody>
                    <a:bodyPr/>
                    <a:lstStyle/>
                    <a:p>
                      <a:endParaRPr lang="es-NI"/>
                    </a:p>
                  </a:txBody>
                  <a:tcPr/>
                </a:tc>
                <a:tc>
                  <a:txBody>
                    <a:bodyPr/>
                    <a:lstStyle/>
                    <a:p>
                      <a:endParaRPr lang="es-NI"/>
                    </a:p>
                  </a:txBody>
                  <a:tcPr/>
                </a:tc>
                <a:extLst>
                  <a:ext uri="{0D108BD9-81ED-4DB2-BD59-A6C34878D82A}">
                    <a16:rowId xmlns:a16="http://schemas.microsoft.com/office/drawing/2014/main" val="2044116407"/>
                  </a:ext>
                </a:extLst>
              </a:tr>
              <a:tr h="979714">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a:p>
                  </a:txBody>
                  <a:tcPr/>
                </a:tc>
                <a:tc>
                  <a:txBody>
                    <a:bodyPr/>
                    <a:lstStyle/>
                    <a:p>
                      <a:endParaRPr lang="es-NI"/>
                    </a:p>
                  </a:txBody>
                  <a:tcPr/>
                </a:tc>
                <a:tc>
                  <a:txBody>
                    <a:bodyPr/>
                    <a:lstStyle/>
                    <a:p>
                      <a:endParaRPr lang="es-NI"/>
                    </a:p>
                  </a:txBody>
                  <a:tcPr/>
                </a:tc>
                <a:extLst>
                  <a:ext uri="{0D108BD9-81ED-4DB2-BD59-A6C34878D82A}">
                    <a16:rowId xmlns:a16="http://schemas.microsoft.com/office/drawing/2014/main" val="818103946"/>
                  </a:ext>
                </a:extLst>
              </a:tr>
              <a:tr h="979714">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a:p>
                  </a:txBody>
                  <a:tcPr/>
                </a:tc>
                <a:tc>
                  <a:txBody>
                    <a:bodyPr/>
                    <a:lstStyle/>
                    <a:p>
                      <a:endParaRPr lang="es-NI"/>
                    </a:p>
                  </a:txBody>
                  <a:tcPr/>
                </a:tc>
                <a:tc>
                  <a:txBody>
                    <a:bodyPr/>
                    <a:lstStyle/>
                    <a:p>
                      <a:endParaRPr lang="es-NI"/>
                    </a:p>
                  </a:txBody>
                  <a:tcPr/>
                </a:tc>
                <a:extLst>
                  <a:ext uri="{0D108BD9-81ED-4DB2-BD59-A6C34878D82A}">
                    <a16:rowId xmlns:a16="http://schemas.microsoft.com/office/drawing/2014/main" val="1926344434"/>
                  </a:ext>
                </a:extLst>
              </a:tr>
              <a:tr h="979714">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a:p>
                  </a:txBody>
                  <a:tcPr/>
                </a:tc>
                <a:tc>
                  <a:txBody>
                    <a:bodyPr/>
                    <a:lstStyle/>
                    <a:p>
                      <a:endParaRPr lang="es-NI"/>
                    </a:p>
                  </a:txBody>
                  <a:tcPr/>
                </a:tc>
                <a:tc>
                  <a:txBody>
                    <a:bodyPr/>
                    <a:lstStyle/>
                    <a:p>
                      <a:endParaRPr lang="es-NI"/>
                    </a:p>
                  </a:txBody>
                  <a:tcPr/>
                </a:tc>
                <a:extLst>
                  <a:ext uri="{0D108BD9-81ED-4DB2-BD59-A6C34878D82A}">
                    <a16:rowId xmlns:a16="http://schemas.microsoft.com/office/drawing/2014/main" val="133396024"/>
                  </a:ext>
                </a:extLst>
              </a:tr>
              <a:tr h="979714">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a:p>
                  </a:txBody>
                  <a:tcPr/>
                </a:tc>
                <a:tc>
                  <a:txBody>
                    <a:bodyPr/>
                    <a:lstStyle/>
                    <a:p>
                      <a:endParaRPr lang="es-NI"/>
                    </a:p>
                  </a:txBody>
                  <a:tcPr/>
                </a:tc>
                <a:tc>
                  <a:txBody>
                    <a:bodyPr/>
                    <a:lstStyle/>
                    <a:p>
                      <a:endParaRPr lang="es-NI"/>
                    </a:p>
                  </a:txBody>
                  <a:tcPr/>
                </a:tc>
                <a:extLst>
                  <a:ext uri="{0D108BD9-81ED-4DB2-BD59-A6C34878D82A}">
                    <a16:rowId xmlns:a16="http://schemas.microsoft.com/office/drawing/2014/main" val="945188926"/>
                  </a:ext>
                </a:extLst>
              </a:tr>
              <a:tr h="979714">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a:p>
                  </a:txBody>
                  <a:tcPr/>
                </a:tc>
                <a:tc>
                  <a:txBody>
                    <a:bodyPr/>
                    <a:lstStyle/>
                    <a:p>
                      <a:endParaRPr lang="es-NI"/>
                    </a:p>
                  </a:txBody>
                  <a:tcPr/>
                </a:tc>
                <a:tc>
                  <a:txBody>
                    <a:bodyPr/>
                    <a:lstStyle/>
                    <a:p>
                      <a:endParaRPr lang="es-NI"/>
                    </a:p>
                  </a:txBody>
                  <a:tcPr/>
                </a:tc>
                <a:extLst>
                  <a:ext uri="{0D108BD9-81ED-4DB2-BD59-A6C34878D82A}">
                    <a16:rowId xmlns:a16="http://schemas.microsoft.com/office/drawing/2014/main" val="2285526278"/>
                  </a:ext>
                </a:extLst>
              </a:tr>
              <a:tr h="979714">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a:p>
                  </a:txBody>
                  <a:tcPr/>
                </a:tc>
                <a:tc>
                  <a:txBody>
                    <a:bodyPr/>
                    <a:lstStyle/>
                    <a:p>
                      <a:endParaRPr lang="es-NI"/>
                    </a:p>
                  </a:txBody>
                  <a:tcPr/>
                </a:tc>
                <a:tc>
                  <a:txBody>
                    <a:bodyPr/>
                    <a:lstStyle/>
                    <a:p>
                      <a:endParaRPr lang="es-NI" dirty="0"/>
                    </a:p>
                  </a:txBody>
                  <a:tcPr/>
                </a:tc>
                <a:extLst>
                  <a:ext uri="{0D108BD9-81ED-4DB2-BD59-A6C34878D82A}">
                    <a16:rowId xmlns:a16="http://schemas.microsoft.com/office/drawing/2014/main" val="2016935896"/>
                  </a:ext>
                </a:extLst>
              </a:tr>
            </a:tbl>
          </a:graphicData>
        </a:graphic>
      </p:graphicFrame>
      <p:sp>
        <p:nvSpPr>
          <p:cNvPr id="6" name="CuadroTexto 5">
            <a:extLst>
              <a:ext uri="{FF2B5EF4-FFF2-40B4-BE49-F238E27FC236}">
                <a16:creationId xmlns:a16="http://schemas.microsoft.com/office/drawing/2014/main" id="{73D19BCF-70C3-16C2-093F-B13302690B5B}"/>
              </a:ext>
            </a:extLst>
          </p:cNvPr>
          <p:cNvSpPr txBox="1"/>
          <p:nvPr/>
        </p:nvSpPr>
        <p:spPr>
          <a:xfrm>
            <a:off x="0" y="0"/>
            <a:ext cx="8094689" cy="6432530"/>
          </a:xfrm>
          <a:prstGeom prst="rect">
            <a:avLst/>
          </a:prstGeom>
          <a:noFill/>
        </p:spPr>
        <p:txBody>
          <a:bodyPr wrap="square" rtlCol="0">
            <a:spAutoFit/>
          </a:bodyPr>
          <a:lstStyle/>
          <a:p>
            <a:pPr marL="630238" indent="-360363" algn="just">
              <a:buFont typeface="+mj-lt"/>
              <a:buAutoNum type="alphaLcParenR" startAt="2"/>
            </a:pPr>
            <a:r>
              <a:rPr lang="es-ES" dirty="0">
                <a:latin typeface="Arial Narrow" panose="020B0606020202030204" pitchFamily="34" charset="0"/>
              </a:rPr>
              <a:t>El malo está seguro que la ley de Dios no lo alcanzará, o que el Señor no se da cuenta de lo que hacen</a:t>
            </a:r>
          </a:p>
          <a:p>
            <a:pPr marL="719138" indent="-252413" algn="just">
              <a:buFont typeface="+mj-lt"/>
              <a:buAutoNum type="arabicParenR"/>
            </a:pPr>
            <a:r>
              <a:rPr lang="es-ES" dirty="0">
                <a:latin typeface="Arial Narrow" panose="020B0606020202030204" pitchFamily="34" charset="0"/>
              </a:rPr>
              <a:t>La imagen de león es usado a menudo para referirse a los pecadores despiadados que atacan a otros </a:t>
            </a:r>
            <a:r>
              <a:rPr lang="es-ES" b="1" dirty="0">
                <a:latin typeface="Arial Narrow" panose="020B0606020202030204" pitchFamily="34" charset="0"/>
              </a:rPr>
              <a:t>(Salm.17: 12; 37: 32)</a:t>
            </a:r>
            <a:r>
              <a:rPr lang="es-ES" dirty="0">
                <a:latin typeface="Arial Narrow" panose="020B0606020202030204" pitchFamily="34" charset="0"/>
              </a:rPr>
              <a:t> </a:t>
            </a:r>
            <a:r>
              <a:rPr lang="es-ES"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“Acecha el impío al justo, y procura matarlo”</a:t>
            </a:r>
            <a:r>
              <a:rPr lang="es-ES" dirty="0">
                <a:latin typeface="Arial Narrow" panose="020B0606020202030204" pitchFamily="34" charset="0"/>
              </a:rPr>
              <a:t>. </a:t>
            </a:r>
          </a:p>
          <a:p>
            <a:pPr marL="719138" indent="-252413" algn="just">
              <a:buFont typeface="+mj-lt"/>
              <a:buAutoNum type="arabicParenR"/>
            </a:pPr>
            <a:r>
              <a:rPr lang="es-ES" dirty="0">
                <a:latin typeface="Arial Narrow" panose="020B0606020202030204" pitchFamily="34" charset="0"/>
              </a:rPr>
              <a:t>Véase </a:t>
            </a:r>
            <a:r>
              <a:rPr lang="es-ES" b="1" dirty="0">
                <a:latin typeface="Arial Narrow" panose="020B0606020202030204" pitchFamily="34" charset="0"/>
              </a:rPr>
              <a:t>(Salm.56: 6; 59: 3; 64: 4)</a:t>
            </a:r>
          </a:p>
          <a:p>
            <a:pPr marL="90488" algn="just"/>
            <a:endParaRPr lang="es-ES" sz="1000" dirty="0">
              <a:latin typeface="Arial Narrow" panose="020B0606020202030204" pitchFamily="34" charset="0"/>
            </a:endParaRPr>
          </a:p>
          <a:p>
            <a:pPr marL="360363" indent="-311150" algn="just">
              <a:buFont typeface="+mj-lt"/>
              <a:buAutoNum type="romanUcPeriod" startAt="2"/>
            </a:pPr>
            <a:r>
              <a:rPr lang="es-NI" sz="2100" b="1" dirty="0">
                <a:latin typeface="Arial Narrow" panose="020B0606020202030204" pitchFamily="34" charset="0"/>
              </a:rPr>
              <a:t>EL IMPÍO PIENSA QUE DIOS NO LE JUZGARÁ POR TODO CUANTO HACE (Salm.10: 12 – 18)</a:t>
            </a:r>
          </a:p>
          <a:p>
            <a:pPr marL="449263" indent="-301625" algn="just">
              <a:buFont typeface="+mj-lt"/>
              <a:buAutoNum type="alphaUcPeriod"/>
            </a:pPr>
            <a:r>
              <a:rPr lang="es-NI" dirty="0">
                <a:latin typeface="Arial Narrow" panose="020B0606020202030204" pitchFamily="34" charset="0"/>
              </a:rPr>
              <a:t>La actitud impropia del malo es pensar  </a:t>
            </a:r>
            <a:r>
              <a:rPr lang="es-NI" i="1" dirty="0">
                <a:effectLst>
                  <a:outerShdw blurRad="38100" dist="38100" dir="2700000" algn="tl">
                    <a:srgbClr val="000000">
                      <a:alpha val="43137"/>
                    </a:srgbClr>
                  </a:outerShdw>
                </a:effectLst>
                <a:latin typeface="Arial Narrow" panose="020B0606020202030204" pitchFamily="34" charset="0"/>
              </a:rPr>
              <a:t>“¡Dios no me juzgará!”</a:t>
            </a:r>
            <a:r>
              <a:rPr lang="es-NI" dirty="0">
                <a:latin typeface="Arial Narrow" panose="020B0606020202030204" pitchFamily="34" charset="0"/>
              </a:rPr>
              <a:t> </a:t>
            </a:r>
            <a:r>
              <a:rPr lang="es-NI" b="1" dirty="0">
                <a:latin typeface="Arial Narrow" panose="020B0606020202030204" pitchFamily="34" charset="0"/>
              </a:rPr>
              <a:t>(V.12, 13)</a:t>
            </a:r>
          </a:p>
          <a:p>
            <a:pPr marL="630238" indent="-269875" algn="just">
              <a:buFont typeface="+mj-lt"/>
              <a:buAutoNum type="arabicPeriod"/>
            </a:pPr>
            <a:r>
              <a:rPr lang="es-NI" dirty="0">
                <a:latin typeface="Arial Narrow" panose="020B0606020202030204" pitchFamily="34" charset="0"/>
              </a:rPr>
              <a:t>Se jactan pensando que Dios no le escudriñará sus pecados.</a:t>
            </a:r>
          </a:p>
          <a:p>
            <a:pPr marL="630238" indent="-269875" algn="just">
              <a:buFont typeface="+mj-lt"/>
              <a:buAutoNum type="arabicPeriod"/>
            </a:pPr>
            <a:r>
              <a:rPr lang="es-NI" dirty="0">
                <a:latin typeface="Arial Narrow" panose="020B0606020202030204" pitchFamily="34" charset="0"/>
              </a:rPr>
              <a:t>He aquí la razón del porque el salmista clama a Dios pidiendo ayuda {usando tres nombres diferente para dirigirse a Dios: </a:t>
            </a:r>
            <a:r>
              <a:rPr lang="es-NI" i="1" dirty="0">
                <a:effectLst>
                  <a:outerShdw blurRad="38100" dist="38100" dir="2700000" algn="tl">
                    <a:srgbClr val="000000">
                      <a:alpha val="43137"/>
                    </a:srgbClr>
                  </a:outerShdw>
                </a:effectLst>
                <a:latin typeface="Arial Narrow" panose="020B0606020202030204" pitchFamily="34" charset="0"/>
              </a:rPr>
              <a:t>“Jehová, el Dios del pacto, </a:t>
            </a:r>
            <a:r>
              <a:rPr lang="es-NI" i="1" dirty="0" err="1">
                <a:effectLst>
                  <a:outerShdw blurRad="38100" dist="38100" dir="2700000" algn="tl">
                    <a:srgbClr val="000000">
                      <a:alpha val="43137"/>
                    </a:srgbClr>
                  </a:outerShdw>
                </a:effectLst>
                <a:latin typeface="Arial Narrow" panose="020B0606020202030204" pitchFamily="34" charset="0"/>
              </a:rPr>
              <a:t>Elohim</a:t>
            </a:r>
            <a:r>
              <a:rPr lang="es-NI" i="1" dirty="0">
                <a:effectLst>
                  <a:outerShdw blurRad="38100" dist="38100" dir="2700000" algn="tl">
                    <a:srgbClr val="000000">
                      <a:alpha val="43137"/>
                    </a:srgbClr>
                  </a:outerShdw>
                </a:effectLst>
                <a:latin typeface="Arial Narrow" panose="020B0606020202030204" pitchFamily="34" charset="0"/>
              </a:rPr>
              <a:t>”</a:t>
            </a:r>
            <a:r>
              <a:rPr lang="es-NI" dirty="0">
                <a:latin typeface="Arial Narrow" panose="020B0606020202030204" pitchFamily="34" charset="0"/>
              </a:rPr>
              <a:t>}</a:t>
            </a:r>
          </a:p>
          <a:p>
            <a:pPr marL="630238" indent="-269875" algn="just">
              <a:buFont typeface="+mj-lt"/>
              <a:buAutoNum type="arabicPeriod"/>
            </a:pPr>
            <a:r>
              <a:rPr lang="es-NI" dirty="0">
                <a:latin typeface="Arial Narrow" panose="020B0606020202030204" pitchFamily="34" charset="0"/>
              </a:rPr>
              <a:t>Pero Dios dice: </a:t>
            </a:r>
            <a:r>
              <a:rPr lang="es-NI"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es-ES" sz="1800" i="1" u="none" strike="noStrike" baseline="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sabed que vuestro pecado os alcanzará”</a:t>
            </a:r>
            <a:r>
              <a:rPr lang="es-ES" sz="1800" b="0" i="0" u="none" strike="noStrike" baseline="0" dirty="0">
                <a:solidFill>
                  <a:srgbClr val="292F33"/>
                </a:solidFill>
                <a:latin typeface="Arial Narrow" panose="020B0606020202030204" pitchFamily="34" charset="0"/>
              </a:rPr>
              <a:t> </a:t>
            </a:r>
            <a:r>
              <a:rPr lang="es-ES" sz="1800" b="1" i="0" u="none" strike="noStrike" baseline="0" dirty="0">
                <a:solidFill>
                  <a:srgbClr val="292F33"/>
                </a:solidFill>
                <a:latin typeface="Arial Narrow" panose="020B0606020202030204" pitchFamily="34" charset="0"/>
              </a:rPr>
              <a:t>(Núm.32: 23)</a:t>
            </a:r>
          </a:p>
          <a:p>
            <a:pPr marL="449263" indent="-269875" algn="just">
              <a:buFont typeface="+mj-lt"/>
              <a:buAutoNum type="alphaUcPeriod" startAt="2"/>
            </a:pPr>
            <a:r>
              <a:rPr lang="es-NI" dirty="0">
                <a:latin typeface="Arial Narrow" panose="020B0606020202030204" pitchFamily="34" charset="0"/>
              </a:rPr>
              <a:t>El Señor cumplirá las promesas de su pacto, y habrá un día de cuentas para los malos.</a:t>
            </a:r>
          </a:p>
          <a:p>
            <a:pPr marL="630238" indent="-269875" algn="just">
              <a:buFont typeface="+mj-lt"/>
              <a:buAutoNum type="arabicPeriod"/>
            </a:pPr>
            <a:r>
              <a:rPr lang="es-NI" dirty="0">
                <a:latin typeface="Arial Narrow" panose="020B0606020202030204" pitchFamily="34" charset="0"/>
              </a:rPr>
              <a:t>La expresión </a:t>
            </a:r>
            <a:r>
              <a:rPr lang="es-NI"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“Levántate, oh Jehová Dios”</a:t>
            </a:r>
            <a:r>
              <a:rPr lang="es-NI" dirty="0">
                <a:latin typeface="Arial Narrow" panose="020B0606020202030204" pitchFamily="34" charset="0"/>
              </a:rPr>
              <a:t> nos remite a </a:t>
            </a:r>
            <a:r>
              <a:rPr lang="es-NI" b="1" dirty="0">
                <a:latin typeface="Arial Narrow" panose="020B0606020202030204" pitchFamily="34" charset="0"/>
              </a:rPr>
              <a:t>(Núm.10: 35)</a:t>
            </a:r>
            <a:r>
              <a:rPr lang="es-NI" dirty="0">
                <a:latin typeface="Arial Narrow" panose="020B0606020202030204" pitchFamily="34" charset="0"/>
              </a:rPr>
              <a:t> y a la marcha triunfante de Israel.</a:t>
            </a:r>
          </a:p>
          <a:p>
            <a:pPr marL="630238" indent="-269875" algn="just">
              <a:buFont typeface="+mj-lt"/>
              <a:buAutoNum type="arabicPeriod"/>
            </a:pPr>
            <a:r>
              <a:rPr lang="es-NI" dirty="0">
                <a:latin typeface="Arial Narrow" panose="020B0606020202030204" pitchFamily="34" charset="0"/>
              </a:rPr>
              <a:t>El confiar en Dios de </a:t>
            </a:r>
            <a:r>
              <a:rPr lang="es-NI" b="1" dirty="0">
                <a:latin typeface="Arial Narrow" panose="020B0606020202030204" pitchFamily="34" charset="0"/>
              </a:rPr>
              <a:t>(Salm.10: 14 – 18)</a:t>
            </a:r>
            <a:r>
              <a:rPr lang="es-NI" dirty="0">
                <a:latin typeface="Arial Narrow" panose="020B0606020202030204" pitchFamily="34" charset="0"/>
              </a:rPr>
              <a:t> expresa la plena confianza de que Dios está en su trono y todo está bajo su control.</a:t>
            </a:r>
          </a:p>
          <a:p>
            <a:pPr marL="719138" indent="-269875" algn="just">
              <a:buFont typeface="+mj-lt"/>
              <a:buAutoNum type="alphaLcParenR"/>
            </a:pPr>
            <a:r>
              <a:rPr lang="es-NI" dirty="0">
                <a:latin typeface="Arial Narrow" panose="020B0606020202030204" pitchFamily="34" charset="0"/>
              </a:rPr>
              <a:t>Puede que no nos explique el porqué los malos parecen salirse con la suya en sus malas obras, pero nos asegura que él juzgará a los pecadores y finalmente defenderá a los suyos.</a:t>
            </a:r>
          </a:p>
          <a:p>
            <a:pPr marL="719138" indent="-269875" algn="just">
              <a:buFont typeface="+mj-lt"/>
              <a:buAutoNum type="alphaLcParenR"/>
            </a:pPr>
            <a:r>
              <a:rPr lang="es-NI" dirty="0">
                <a:latin typeface="Arial Narrow" panose="020B0606020202030204" pitchFamily="34" charset="0"/>
              </a:rPr>
              <a:t>En </a:t>
            </a:r>
            <a:r>
              <a:rPr lang="es-NI" b="1" dirty="0">
                <a:latin typeface="Arial Narrow" panose="020B0606020202030204" pitchFamily="34" charset="0"/>
              </a:rPr>
              <a:t>(Salm.10: 2 – 13)</a:t>
            </a:r>
            <a:r>
              <a:rPr lang="es-NI" dirty="0">
                <a:latin typeface="Arial Narrow" panose="020B0606020202030204" pitchFamily="34" charset="0"/>
              </a:rPr>
              <a:t> Dios responde a cuatro declaraciones que los malos hacen.</a:t>
            </a:r>
            <a:endParaRPr lang="es-NI" b="1" dirty="0">
              <a:latin typeface="Arial Narrow" panose="020B0606020202030204" pitchFamily="34" charset="0"/>
            </a:endParaRPr>
          </a:p>
        </p:txBody>
      </p:sp>
      <p:sp>
        <p:nvSpPr>
          <p:cNvPr id="7" name="Rectángulo: esquinas redondeadas 6">
            <a:extLst>
              <a:ext uri="{FF2B5EF4-FFF2-40B4-BE49-F238E27FC236}">
                <a16:creationId xmlns:a16="http://schemas.microsoft.com/office/drawing/2014/main" id="{455F89EF-2E56-2A39-F997-CCA31F366914}"/>
              </a:ext>
            </a:extLst>
          </p:cNvPr>
          <p:cNvSpPr/>
          <p:nvPr/>
        </p:nvSpPr>
        <p:spPr>
          <a:xfrm>
            <a:off x="8132164" y="2488367"/>
            <a:ext cx="4022361" cy="4369631"/>
          </a:xfrm>
          <a:prstGeom prst="roundRect">
            <a:avLst/>
          </a:prstGeom>
          <a:gradFill>
            <a:gsLst>
              <a:gs pos="0">
                <a:schemeClr val="accent1">
                  <a:lumMod val="5000"/>
                  <a:lumOff val="95000"/>
                </a:schemeClr>
              </a:gs>
              <a:gs pos="85000">
                <a:schemeClr val="accent1">
                  <a:lumMod val="45000"/>
                  <a:lumOff val="55000"/>
                </a:schemeClr>
              </a:gs>
              <a:gs pos="87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n-US" sz="1800" b="0" i="1" u="none" strike="noStrike" baseline="0" dirty="0">
                <a:solidFill>
                  <a:srgbClr val="292F33"/>
                </a:solidFill>
                <a:latin typeface="Times New Roman" panose="02020603050405020304" pitchFamily="18" charset="0"/>
                <a:cs typeface="Times New Roman" panose="02020603050405020304" pitchFamily="18" charset="0"/>
              </a:rPr>
              <a:t>“Se </a:t>
            </a:r>
            <a:r>
              <a:rPr lang="en-US" sz="1800" b="0" i="1" u="none" strike="noStrike" baseline="0" dirty="0" err="1">
                <a:solidFill>
                  <a:srgbClr val="292F33"/>
                </a:solidFill>
                <a:latin typeface="Times New Roman" panose="02020603050405020304" pitchFamily="18" charset="0"/>
                <a:cs typeface="Times New Roman" panose="02020603050405020304" pitchFamily="18" charset="0"/>
              </a:rPr>
              <a:t>reúnen</a:t>
            </a:r>
            <a:r>
              <a:rPr lang="en-US" sz="1800" b="0" i="1" u="none" strike="noStrike" baseline="0" dirty="0">
                <a:solidFill>
                  <a:srgbClr val="292F33"/>
                </a:solidFill>
                <a:latin typeface="Times New Roman" panose="02020603050405020304" pitchFamily="18" charset="0"/>
                <a:cs typeface="Times New Roman" panose="02020603050405020304" pitchFamily="18" charset="0"/>
              </a:rPr>
              <a:t>, se </a:t>
            </a:r>
            <a:r>
              <a:rPr lang="en-US" sz="1800" b="0" i="1" u="none" strike="noStrike" baseline="0" dirty="0" err="1">
                <a:solidFill>
                  <a:srgbClr val="292F33"/>
                </a:solidFill>
                <a:latin typeface="Times New Roman" panose="02020603050405020304" pitchFamily="18" charset="0"/>
                <a:cs typeface="Times New Roman" panose="02020603050405020304" pitchFamily="18" charset="0"/>
              </a:rPr>
              <a:t>esconden</a:t>
            </a:r>
            <a:r>
              <a:rPr lang="en-US" sz="1800" b="0" i="1" u="none" strike="noStrike" baseline="0" dirty="0">
                <a:solidFill>
                  <a:srgbClr val="292F33"/>
                </a:solidFill>
                <a:latin typeface="Times New Roman" panose="02020603050405020304" pitchFamily="18" charset="0"/>
                <a:cs typeface="Times New Roman" panose="02020603050405020304" pitchFamily="18" charset="0"/>
              </a:rPr>
              <a:t>, </a:t>
            </a:r>
            <a:r>
              <a:rPr lang="en-US" sz="1800" b="0" i="1" u="none" strike="noStrike" baseline="0" dirty="0" err="1">
                <a:solidFill>
                  <a:srgbClr val="292F33"/>
                </a:solidFill>
                <a:latin typeface="Times New Roman" panose="02020603050405020304" pitchFamily="18" charset="0"/>
                <a:cs typeface="Times New Roman" panose="02020603050405020304" pitchFamily="18" charset="0"/>
              </a:rPr>
              <a:t>miran</a:t>
            </a:r>
            <a:r>
              <a:rPr lang="en-US" sz="1800" b="0" i="1" u="none" strike="noStrike" baseline="0" dirty="0">
                <a:solidFill>
                  <a:srgbClr val="292F33"/>
                </a:solidFill>
                <a:latin typeface="Times New Roman" panose="02020603050405020304" pitchFamily="18" charset="0"/>
                <a:cs typeface="Times New Roman" panose="02020603050405020304" pitchFamily="18" charset="0"/>
              </a:rPr>
              <a:t> </a:t>
            </a:r>
            <a:r>
              <a:rPr lang="en-US" sz="1800" b="0" i="1" u="none" strike="noStrike" baseline="0" dirty="0" err="1">
                <a:solidFill>
                  <a:srgbClr val="292F33"/>
                </a:solidFill>
                <a:latin typeface="Times New Roman" panose="02020603050405020304" pitchFamily="18" charset="0"/>
                <a:cs typeface="Times New Roman" panose="02020603050405020304" pitchFamily="18" charset="0"/>
              </a:rPr>
              <a:t>atentamente</a:t>
            </a:r>
            <a:r>
              <a:rPr lang="en-US" sz="1800" b="0" i="1" u="none" strike="noStrike" baseline="0" dirty="0">
                <a:solidFill>
                  <a:srgbClr val="292F33"/>
                </a:solidFill>
                <a:latin typeface="Times New Roman" panose="02020603050405020304" pitchFamily="18" charset="0"/>
                <a:cs typeface="Times New Roman" panose="02020603050405020304" pitchFamily="18" charset="0"/>
              </a:rPr>
              <a:t> mis pasos, c</a:t>
            </a:r>
            <a:r>
              <a:rPr lang="es-ES" sz="1800" b="0" i="1" u="none" strike="noStrike" baseline="0" dirty="0" err="1">
                <a:solidFill>
                  <a:srgbClr val="292F33"/>
                </a:solidFill>
                <a:latin typeface="Times New Roman" panose="02020603050405020304" pitchFamily="18" charset="0"/>
                <a:cs typeface="Times New Roman" panose="02020603050405020304" pitchFamily="18" charset="0"/>
              </a:rPr>
              <a:t>omo</a:t>
            </a:r>
            <a:r>
              <a:rPr lang="es-ES" sz="1800" b="0" i="1" u="none" strike="noStrike" baseline="0" dirty="0">
                <a:solidFill>
                  <a:srgbClr val="292F33"/>
                </a:solidFill>
                <a:latin typeface="Times New Roman" panose="02020603050405020304" pitchFamily="18" charset="0"/>
                <a:cs typeface="Times New Roman" panose="02020603050405020304" pitchFamily="18" charset="0"/>
              </a:rPr>
              <a:t> quienes acechan a mi alma…” </a:t>
            </a:r>
            <a:r>
              <a:rPr lang="es-ES" sz="1800" b="1" i="1" u="none" strike="noStrike" baseline="0" dirty="0">
                <a:solidFill>
                  <a:srgbClr val="292F33"/>
                </a:solidFill>
                <a:latin typeface="Arial Narrow" panose="020B0606020202030204" pitchFamily="34" charset="0"/>
                <a:cs typeface="Times New Roman" panose="02020603050405020304" pitchFamily="18" charset="0"/>
              </a:rPr>
              <a:t>(Salm.56: 6)</a:t>
            </a:r>
          </a:p>
          <a:p>
            <a:pPr marR="0" algn="just" rtl="0"/>
            <a:endParaRPr lang="es-ES" dirty="0">
              <a:solidFill>
                <a:srgbClr val="292F33"/>
              </a:solidFill>
              <a:latin typeface="Times New Roman" panose="02020603050405020304" pitchFamily="18" charset="0"/>
              <a:cs typeface="Times New Roman" panose="02020603050405020304" pitchFamily="18" charset="0"/>
            </a:endParaRPr>
          </a:p>
          <a:p>
            <a:pPr marR="0" algn="just" rtl="0"/>
            <a:endParaRPr lang="es-ES" dirty="0">
              <a:solidFill>
                <a:srgbClr val="292F33"/>
              </a:solidFill>
              <a:latin typeface="Times New Roman" panose="02020603050405020304" pitchFamily="18" charset="0"/>
              <a:cs typeface="Times New Roman" panose="02020603050405020304" pitchFamily="18" charset="0"/>
            </a:endParaRPr>
          </a:p>
          <a:p>
            <a:pPr marR="0" algn="just" rtl="0"/>
            <a:endParaRPr lang="es-ES" dirty="0">
              <a:solidFill>
                <a:srgbClr val="292F33"/>
              </a:solidFill>
              <a:latin typeface="Times New Roman" panose="02020603050405020304" pitchFamily="18" charset="0"/>
              <a:cs typeface="Times New Roman" panose="02020603050405020304" pitchFamily="18" charset="0"/>
            </a:endParaRPr>
          </a:p>
          <a:p>
            <a:pPr marR="0" algn="just" rtl="0"/>
            <a:endParaRPr lang="es-ES" dirty="0">
              <a:solidFill>
                <a:srgbClr val="292F33"/>
              </a:solidFill>
              <a:latin typeface="Times New Roman" panose="02020603050405020304" pitchFamily="18" charset="0"/>
              <a:cs typeface="Times New Roman" panose="02020603050405020304" pitchFamily="18" charset="0"/>
            </a:endParaRPr>
          </a:p>
          <a:p>
            <a:pPr marR="0" algn="just" rtl="0"/>
            <a:endParaRPr lang="es-ES" dirty="0">
              <a:solidFill>
                <a:srgbClr val="292F33"/>
              </a:solidFill>
              <a:latin typeface="Times New Roman" panose="02020603050405020304" pitchFamily="18" charset="0"/>
              <a:cs typeface="Times New Roman" panose="02020603050405020304" pitchFamily="18" charset="0"/>
            </a:endParaRPr>
          </a:p>
          <a:p>
            <a:pPr marR="0" algn="just" rtl="0"/>
            <a:endParaRPr lang="es-ES" dirty="0">
              <a:solidFill>
                <a:srgbClr val="292F33"/>
              </a:solidFill>
              <a:latin typeface="Times New Roman" panose="02020603050405020304" pitchFamily="18" charset="0"/>
              <a:cs typeface="Times New Roman" panose="02020603050405020304" pitchFamily="18" charset="0"/>
            </a:endParaRPr>
          </a:p>
          <a:p>
            <a:pPr marR="0" algn="just" rtl="0"/>
            <a:endParaRPr lang="es-ES" dirty="0">
              <a:solidFill>
                <a:srgbClr val="292F33"/>
              </a:solidFill>
              <a:latin typeface="Times New Roman" panose="02020603050405020304" pitchFamily="18" charset="0"/>
              <a:cs typeface="Times New Roman" panose="02020603050405020304" pitchFamily="18" charset="0"/>
            </a:endParaRPr>
          </a:p>
          <a:p>
            <a:pPr marR="0" algn="just" rtl="0"/>
            <a:endParaRPr lang="es-NI" dirty="0">
              <a:latin typeface="Times New Roman" panose="02020603050405020304" pitchFamily="18" charset="0"/>
              <a:cs typeface="Times New Roman" panose="02020603050405020304" pitchFamily="18" charset="0"/>
            </a:endParaRPr>
          </a:p>
        </p:txBody>
      </p:sp>
      <p:sp>
        <p:nvSpPr>
          <p:cNvPr id="8" name="Rectángulo: esquinas redondeadas 7">
            <a:extLst>
              <a:ext uri="{FF2B5EF4-FFF2-40B4-BE49-F238E27FC236}">
                <a16:creationId xmlns:a16="http://schemas.microsoft.com/office/drawing/2014/main" id="{E3FBA0B1-65EC-CC93-439E-0156F5C2EF0E}"/>
              </a:ext>
            </a:extLst>
          </p:cNvPr>
          <p:cNvSpPr/>
          <p:nvPr/>
        </p:nvSpPr>
        <p:spPr>
          <a:xfrm>
            <a:off x="8150901" y="4257208"/>
            <a:ext cx="4022361" cy="2083632"/>
          </a:xfrm>
          <a:prstGeom prst="roundRect">
            <a:avLst/>
          </a:prstGeom>
          <a:gradFill>
            <a:gsLst>
              <a:gs pos="0">
                <a:schemeClr val="accent1">
                  <a:lumMod val="5000"/>
                  <a:lumOff val="95000"/>
                </a:schemeClr>
              </a:gs>
              <a:gs pos="85000">
                <a:schemeClr val="accent1">
                  <a:lumMod val="45000"/>
                  <a:lumOff val="55000"/>
                </a:schemeClr>
              </a:gs>
              <a:gs pos="87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800" b="0" i="1" u="none" strike="noStrike" baseline="0" dirty="0">
                <a:solidFill>
                  <a:srgbClr val="292F33"/>
                </a:solidFill>
                <a:latin typeface="Times New Roman" panose="02020603050405020304" pitchFamily="18" charset="0"/>
                <a:cs typeface="Times New Roman" panose="02020603050405020304" pitchFamily="18" charset="0"/>
              </a:rPr>
              <a:t>“Porque he aquí están acechando mi vida; se han juntado contra mí poderosos. No por falta mía, ni pecado mío, oh Jehová” </a:t>
            </a:r>
            <a:r>
              <a:rPr lang="es-ES" sz="1800" b="1" i="1" u="none" strike="noStrike" baseline="0" dirty="0">
                <a:solidFill>
                  <a:srgbClr val="292F33"/>
                </a:solidFill>
                <a:latin typeface="Arial Narrow" panose="020B0606020202030204" pitchFamily="34" charset="0"/>
                <a:cs typeface="Times New Roman" panose="02020603050405020304" pitchFamily="18" charset="0"/>
              </a:rPr>
              <a:t>(Salm.59: 3)</a:t>
            </a:r>
            <a:endParaRPr lang="es-NI" b="1" i="1" dirty="0">
              <a:latin typeface="Arial Narrow" panose="020B0606020202030204" pitchFamily="34" charset="0"/>
              <a:cs typeface="Times New Roman" panose="02020603050405020304" pitchFamily="18" charset="0"/>
            </a:endParaRPr>
          </a:p>
        </p:txBody>
      </p:sp>
      <p:sp>
        <p:nvSpPr>
          <p:cNvPr id="9" name="Rectángulo: esquinas redondeadas 8">
            <a:extLst>
              <a:ext uri="{FF2B5EF4-FFF2-40B4-BE49-F238E27FC236}">
                <a16:creationId xmlns:a16="http://schemas.microsoft.com/office/drawing/2014/main" id="{94C5EFB8-2B9D-6AB8-5D5A-C3DB2CBF8905}"/>
              </a:ext>
            </a:extLst>
          </p:cNvPr>
          <p:cNvSpPr/>
          <p:nvPr/>
        </p:nvSpPr>
        <p:spPr>
          <a:xfrm>
            <a:off x="8150898" y="4257208"/>
            <a:ext cx="4003627" cy="2083632"/>
          </a:xfrm>
          <a:prstGeom prst="roundRect">
            <a:avLst/>
          </a:prstGeom>
          <a:gradFill>
            <a:gsLst>
              <a:gs pos="0">
                <a:schemeClr val="accent1">
                  <a:lumMod val="5000"/>
                  <a:lumOff val="95000"/>
                </a:schemeClr>
              </a:gs>
              <a:gs pos="85000">
                <a:schemeClr val="accent1">
                  <a:lumMod val="45000"/>
                  <a:lumOff val="55000"/>
                </a:schemeClr>
              </a:gs>
              <a:gs pos="87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n-US" sz="1800" b="0" i="1" u="none" strike="noStrike" baseline="0" dirty="0">
                <a:solidFill>
                  <a:srgbClr val="292F33"/>
                </a:solidFill>
                <a:latin typeface="Times New Roman" panose="02020603050405020304" pitchFamily="18" charset="0"/>
                <a:cs typeface="Times New Roman" panose="02020603050405020304" pitchFamily="18" charset="0"/>
              </a:rPr>
              <a:t>“Para </a:t>
            </a:r>
            <a:r>
              <a:rPr lang="en-US" sz="1800" b="0" i="1" u="none" strike="noStrike" baseline="0" dirty="0" err="1">
                <a:solidFill>
                  <a:srgbClr val="292F33"/>
                </a:solidFill>
                <a:latin typeface="Times New Roman" panose="02020603050405020304" pitchFamily="18" charset="0"/>
                <a:cs typeface="Times New Roman" panose="02020603050405020304" pitchFamily="18" charset="0"/>
              </a:rPr>
              <a:t>asaetear</a:t>
            </a:r>
            <a:r>
              <a:rPr lang="en-US" sz="1800" b="0" i="1" u="none" strike="noStrike" baseline="0" dirty="0">
                <a:solidFill>
                  <a:srgbClr val="292F33"/>
                </a:solidFill>
                <a:latin typeface="Times New Roman" panose="02020603050405020304" pitchFamily="18" charset="0"/>
                <a:cs typeface="Times New Roman" panose="02020603050405020304" pitchFamily="18" charset="0"/>
              </a:rPr>
              <a:t> a </a:t>
            </a:r>
            <a:r>
              <a:rPr lang="en-US" sz="1800" b="0" i="1" u="none" strike="noStrike" baseline="0" dirty="0" err="1">
                <a:solidFill>
                  <a:srgbClr val="292F33"/>
                </a:solidFill>
                <a:latin typeface="Times New Roman" panose="02020603050405020304" pitchFamily="18" charset="0"/>
                <a:cs typeface="Times New Roman" panose="02020603050405020304" pitchFamily="18" charset="0"/>
              </a:rPr>
              <a:t>escondidas</a:t>
            </a:r>
            <a:r>
              <a:rPr lang="en-US" sz="1800" b="0" i="1" u="none" strike="noStrike" baseline="0" dirty="0">
                <a:solidFill>
                  <a:srgbClr val="292F33"/>
                </a:solidFill>
                <a:latin typeface="Times New Roman" panose="02020603050405020304" pitchFamily="18" charset="0"/>
                <a:cs typeface="Times New Roman" panose="02020603050405020304" pitchFamily="18" charset="0"/>
              </a:rPr>
              <a:t> al </a:t>
            </a:r>
            <a:r>
              <a:rPr lang="en-US" sz="1800" b="0" i="1" u="none" strike="noStrike" baseline="0" dirty="0" err="1">
                <a:solidFill>
                  <a:srgbClr val="292F33"/>
                </a:solidFill>
                <a:latin typeface="Times New Roman" panose="02020603050405020304" pitchFamily="18" charset="0"/>
                <a:cs typeface="Times New Roman" panose="02020603050405020304" pitchFamily="18" charset="0"/>
              </a:rPr>
              <a:t>íntegro</a:t>
            </a:r>
            <a:r>
              <a:rPr lang="en-US" sz="1800" b="0" i="1" u="none" strike="noStrike" baseline="0" dirty="0">
                <a:solidFill>
                  <a:srgbClr val="292F33"/>
                </a:solidFill>
                <a:latin typeface="Times New Roman" panose="02020603050405020304" pitchFamily="18" charset="0"/>
                <a:cs typeface="Times New Roman" panose="02020603050405020304" pitchFamily="18" charset="0"/>
              </a:rPr>
              <a:t>; d</a:t>
            </a:r>
            <a:r>
              <a:rPr lang="es-ES" sz="1800" b="0" i="1" u="none" strike="noStrike" baseline="0" dirty="0">
                <a:solidFill>
                  <a:srgbClr val="292F33"/>
                </a:solidFill>
                <a:latin typeface="Times New Roman" panose="02020603050405020304" pitchFamily="18" charset="0"/>
                <a:cs typeface="Times New Roman" panose="02020603050405020304" pitchFamily="18" charset="0"/>
              </a:rPr>
              <a:t>e repente lo asaetean, y no temen…” </a:t>
            </a:r>
            <a:r>
              <a:rPr lang="es-ES" sz="1800" b="1" i="1" u="none" strike="noStrike" baseline="0" dirty="0">
                <a:solidFill>
                  <a:srgbClr val="292F33"/>
                </a:solidFill>
                <a:latin typeface="Arial Narrow" panose="020B0606020202030204" pitchFamily="34" charset="0"/>
                <a:cs typeface="Times New Roman" panose="02020603050405020304" pitchFamily="18" charset="0"/>
              </a:rPr>
              <a:t>(Salm.64: 4)</a:t>
            </a:r>
            <a:endParaRPr lang="es-NI" b="1" i="1" dirty="0">
              <a:latin typeface="Arial Narrow" panose="020B0606020202030204" pitchFamily="34" charset="0"/>
              <a:cs typeface="Times New Roman" panose="02020603050405020304" pitchFamily="18" charset="0"/>
            </a:endParaRPr>
          </a:p>
        </p:txBody>
      </p:sp>
      <p:sp>
        <p:nvSpPr>
          <p:cNvPr id="10" name="Rectángulo: esquinas redondeadas 9">
            <a:extLst>
              <a:ext uri="{FF2B5EF4-FFF2-40B4-BE49-F238E27FC236}">
                <a16:creationId xmlns:a16="http://schemas.microsoft.com/office/drawing/2014/main" id="{92C14B44-8BBE-B76A-DE0E-C010367E69E7}"/>
              </a:ext>
            </a:extLst>
          </p:cNvPr>
          <p:cNvSpPr/>
          <p:nvPr/>
        </p:nvSpPr>
        <p:spPr>
          <a:xfrm>
            <a:off x="8150898" y="734518"/>
            <a:ext cx="4003627" cy="6098123"/>
          </a:xfrm>
          <a:prstGeom prst="roundRect">
            <a:avLst/>
          </a:prstGeom>
          <a:gradFill>
            <a:gsLst>
              <a:gs pos="0">
                <a:schemeClr val="accent1">
                  <a:lumMod val="5000"/>
                  <a:lumOff val="95000"/>
                </a:schemeClr>
              </a:gs>
              <a:gs pos="85000">
                <a:schemeClr val="accent1">
                  <a:lumMod val="45000"/>
                  <a:lumOff val="55000"/>
                </a:schemeClr>
              </a:gs>
              <a:gs pos="87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800" b="0" i="1" u="none" strike="noStrike" baseline="0" dirty="0">
                <a:solidFill>
                  <a:srgbClr val="292F33"/>
                </a:solidFill>
                <a:latin typeface="Times New Roman" panose="02020603050405020304" pitchFamily="18" charset="0"/>
                <a:cs typeface="Times New Roman" panose="02020603050405020304" pitchFamily="18" charset="0"/>
              </a:rPr>
              <a:t>“Levántate, oh Jehová Dios, alza tu mano; no te olvides de los pobres. ¿Por qué desprecia el malo a Dios? En su corazón ha dicho: Tú no lo inquirirás. Tú lo has visto; porque miras el trabajo y la vejación, para dar la recompensa con tu mano; a ti se acoge el desvalido; Tú eres el amparo del huérfano. Quebranta tú el brazo del inicuo, y persigue la maldad del malo hasta que no halles ninguna. Jehová es Rey eternamente y para siempre; de su tierra han perecido las naciones. El deseo de los humildes oíste, oh Jehová; </a:t>
            </a:r>
          </a:p>
          <a:p>
            <a:pPr marR="0" algn="just" rtl="0"/>
            <a:r>
              <a:rPr lang="es-ES" sz="1800" b="0" i="1" u="none" strike="noStrike" baseline="0" dirty="0">
                <a:solidFill>
                  <a:srgbClr val="292F33"/>
                </a:solidFill>
                <a:latin typeface="Times New Roman" panose="02020603050405020304" pitchFamily="18" charset="0"/>
                <a:cs typeface="Times New Roman" panose="02020603050405020304" pitchFamily="18" charset="0"/>
              </a:rPr>
              <a:t>Tú dispones su corazón, y haces atento tu oído, para juzgar al huérfano y al oprimido, a fin de que no vuelva más a hacer violencia el hombre de la tierra” </a:t>
            </a:r>
            <a:r>
              <a:rPr lang="es-ES" sz="1800" b="1" i="1" u="none" strike="noStrike" baseline="0" dirty="0">
                <a:solidFill>
                  <a:srgbClr val="292F33"/>
                </a:solidFill>
                <a:latin typeface="Arial Narrow" panose="020B0606020202030204" pitchFamily="34" charset="0"/>
                <a:cs typeface="Times New Roman" panose="02020603050405020304" pitchFamily="18" charset="0"/>
              </a:rPr>
              <a:t>(Salm.10: 12 – 18)</a:t>
            </a:r>
          </a:p>
        </p:txBody>
      </p:sp>
      <p:sp>
        <p:nvSpPr>
          <p:cNvPr id="11" name="Rectángulo: esquinas redondeadas 10">
            <a:extLst>
              <a:ext uri="{FF2B5EF4-FFF2-40B4-BE49-F238E27FC236}">
                <a16:creationId xmlns:a16="http://schemas.microsoft.com/office/drawing/2014/main" id="{5CD86B22-F202-CA1E-5EEC-2D7ACBAAB3A3}"/>
              </a:ext>
            </a:extLst>
          </p:cNvPr>
          <p:cNvSpPr/>
          <p:nvPr/>
        </p:nvSpPr>
        <p:spPr>
          <a:xfrm>
            <a:off x="8150898" y="734518"/>
            <a:ext cx="4003627" cy="6123482"/>
          </a:xfrm>
          <a:prstGeom prst="roundRect">
            <a:avLst/>
          </a:prstGeom>
          <a:gradFill>
            <a:gsLst>
              <a:gs pos="0">
                <a:schemeClr val="accent1">
                  <a:lumMod val="5000"/>
                  <a:lumOff val="95000"/>
                </a:schemeClr>
              </a:gs>
              <a:gs pos="85000">
                <a:schemeClr val="accent1">
                  <a:lumMod val="45000"/>
                  <a:lumOff val="55000"/>
                </a:schemeClr>
              </a:gs>
              <a:gs pos="87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800" b="0" i="1" u="none" strike="noStrike" baseline="0" dirty="0">
                <a:solidFill>
                  <a:srgbClr val="292F33"/>
                </a:solidFill>
                <a:latin typeface="Times New Roman" panose="02020603050405020304" pitchFamily="18" charset="0"/>
                <a:cs typeface="Times New Roman" panose="02020603050405020304" pitchFamily="18" charset="0"/>
              </a:rPr>
              <a:t>“Cuando el arca se movía, Moisés decía: Levántate, oh Jehová, y sean dispersados tus enemigos, y huyan de tu presencia los que te aborrecen…”</a:t>
            </a:r>
            <a:r>
              <a:rPr lang="es-ES" sz="1800" b="0" i="0" u="none" strike="noStrike" baseline="0" dirty="0">
                <a:solidFill>
                  <a:srgbClr val="292F33"/>
                </a:solidFill>
                <a:latin typeface="Times New Roman" panose="02020603050405020304" pitchFamily="18" charset="0"/>
                <a:cs typeface="Times New Roman" panose="02020603050405020304" pitchFamily="18" charset="0"/>
              </a:rPr>
              <a:t> </a:t>
            </a:r>
            <a:r>
              <a:rPr lang="es-ES" sz="1800" b="1" i="1" u="none" strike="noStrike" baseline="0" dirty="0">
                <a:solidFill>
                  <a:srgbClr val="292F33"/>
                </a:solidFill>
                <a:latin typeface="Arial Narrow" panose="020B0606020202030204" pitchFamily="34" charset="0"/>
                <a:cs typeface="Times New Roman" panose="02020603050405020304" pitchFamily="18" charset="0"/>
              </a:rPr>
              <a:t>(Núm.10: 35)</a:t>
            </a:r>
            <a:endParaRPr lang="es-ES" b="1" i="1" dirty="0">
              <a:solidFill>
                <a:srgbClr val="292F33"/>
              </a:solidFill>
              <a:latin typeface="Arial Narrow" panose="020B0606020202030204" pitchFamily="34" charset="0"/>
              <a:cs typeface="Times New Roman" panose="02020603050405020304" pitchFamily="18" charset="0"/>
            </a:endParaRPr>
          </a:p>
          <a:p>
            <a:pPr algn="just"/>
            <a:endParaRPr lang="es-ES" b="1" i="1" dirty="0">
              <a:solidFill>
                <a:srgbClr val="292F33"/>
              </a:solidFill>
              <a:latin typeface="Arial Narrow" panose="020B0606020202030204" pitchFamily="34" charset="0"/>
              <a:cs typeface="Times New Roman" panose="02020603050405020304" pitchFamily="18" charset="0"/>
            </a:endParaRPr>
          </a:p>
          <a:p>
            <a:pPr algn="just"/>
            <a:endParaRPr lang="es-ES" b="1" i="1" dirty="0">
              <a:solidFill>
                <a:srgbClr val="292F33"/>
              </a:solidFill>
              <a:latin typeface="Arial Narrow" panose="020B0606020202030204" pitchFamily="34" charset="0"/>
              <a:cs typeface="Times New Roman" panose="02020603050405020304" pitchFamily="18" charset="0"/>
            </a:endParaRPr>
          </a:p>
          <a:p>
            <a:pPr algn="just"/>
            <a:endParaRPr lang="es-ES" b="1" i="1" dirty="0">
              <a:solidFill>
                <a:srgbClr val="292F33"/>
              </a:solidFill>
              <a:latin typeface="Arial Narrow" panose="020B0606020202030204" pitchFamily="34" charset="0"/>
              <a:cs typeface="Times New Roman" panose="02020603050405020304" pitchFamily="18" charset="0"/>
            </a:endParaRPr>
          </a:p>
          <a:p>
            <a:pPr algn="just"/>
            <a:endParaRPr lang="es-ES" b="1" i="1" dirty="0">
              <a:solidFill>
                <a:srgbClr val="292F33"/>
              </a:solidFill>
              <a:latin typeface="Arial Narrow" panose="020B0606020202030204" pitchFamily="34" charset="0"/>
              <a:cs typeface="Times New Roman" panose="02020603050405020304" pitchFamily="18" charset="0"/>
            </a:endParaRPr>
          </a:p>
          <a:p>
            <a:pPr algn="just"/>
            <a:endParaRPr lang="es-ES" b="1" i="1" dirty="0">
              <a:solidFill>
                <a:srgbClr val="292F33"/>
              </a:solidFill>
              <a:latin typeface="Arial Narrow" panose="020B0606020202030204" pitchFamily="34" charset="0"/>
              <a:cs typeface="Times New Roman" panose="02020603050405020304" pitchFamily="18" charset="0"/>
            </a:endParaRPr>
          </a:p>
          <a:p>
            <a:pPr algn="just"/>
            <a:endParaRPr lang="es-ES" b="1" i="1" dirty="0">
              <a:solidFill>
                <a:srgbClr val="292F33"/>
              </a:solidFill>
              <a:latin typeface="Arial Narrow" panose="020B0606020202030204" pitchFamily="34" charset="0"/>
              <a:cs typeface="Times New Roman" panose="02020603050405020304" pitchFamily="18" charset="0"/>
            </a:endParaRPr>
          </a:p>
          <a:p>
            <a:pPr algn="just"/>
            <a:endParaRPr lang="es-ES" b="1" i="1" dirty="0">
              <a:solidFill>
                <a:srgbClr val="292F33"/>
              </a:solidFill>
              <a:latin typeface="Arial Narrow" panose="020B0606020202030204" pitchFamily="34" charset="0"/>
              <a:cs typeface="Times New Roman" panose="02020603050405020304" pitchFamily="18" charset="0"/>
            </a:endParaRPr>
          </a:p>
          <a:p>
            <a:pPr algn="just"/>
            <a:endParaRPr lang="es-ES" b="1" i="1" dirty="0">
              <a:solidFill>
                <a:srgbClr val="292F33"/>
              </a:solidFill>
              <a:latin typeface="Arial Narrow" panose="020B0606020202030204" pitchFamily="34" charset="0"/>
              <a:cs typeface="Times New Roman" panose="02020603050405020304" pitchFamily="18" charset="0"/>
            </a:endParaRPr>
          </a:p>
          <a:p>
            <a:pPr algn="just"/>
            <a:endParaRPr lang="es-ES" b="1" i="1" dirty="0">
              <a:solidFill>
                <a:srgbClr val="292F33"/>
              </a:solidFill>
              <a:latin typeface="Arial Narrow" panose="020B0606020202030204" pitchFamily="34" charset="0"/>
              <a:cs typeface="Times New Roman" panose="02020603050405020304" pitchFamily="18" charset="0"/>
            </a:endParaRPr>
          </a:p>
          <a:p>
            <a:pPr algn="just"/>
            <a:endParaRPr lang="es-ES" b="1" i="1" dirty="0">
              <a:solidFill>
                <a:srgbClr val="292F33"/>
              </a:solidFill>
              <a:latin typeface="Arial Narrow" panose="020B0606020202030204" pitchFamily="34" charset="0"/>
              <a:cs typeface="Times New Roman" panose="02020603050405020304" pitchFamily="18" charset="0"/>
            </a:endParaRPr>
          </a:p>
          <a:p>
            <a:pPr algn="just"/>
            <a:endParaRPr lang="es-NI" b="1" i="1" dirty="0">
              <a:latin typeface="Arial Narrow" panose="020B0606020202030204" pitchFamily="34" charset="0"/>
              <a:cs typeface="Times New Roman" panose="02020603050405020304" pitchFamily="18" charset="0"/>
            </a:endParaRPr>
          </a:p>
        </p:txBody>
      </p:sp>
      <p:sp>
        <p:nvSpPr>
          <p:cNvPr id="12" name="Rectángulo: esquinas redondeadas 11">
            <a:extLst>
              <a:ext uri="{FF2B5EF4-FFF2-40B4-BE49-F238E27FC236}">
                <a16:creationId xmlns:a16="http://schemas.microsoft.com/office/drawing/2014/main" id="{94577BCE-0E65-E54F-18CA-CA029684B65D}"/>
              </a:ext>
            </a:extLst>
          </p:cNvPr>
          <p:cNvSpPr/>
          <p:nvPr/>
        </p:nvSpPr>
        <p:spPr>
          <a:xfrm>
            <a:off x="8150898" y="3429000"/>
            <a:ext cx="4003627" cy="3403640"/>
          </a:xfrm>
          <a:prstGeom prst="roundRect">
            <a:avLst/>
          </a:prstGeom>
          <a:gradFill>
            <a:gsLst>
              <a:gs pos="0">
                <a:schemeClr val="accent1">
                  <a:lumMod val="5000"/>
                  <a:lumOff val="95000"/>
                </a:schemeClr>
              </a:gs>
              <a:gs pos="85000">
                <a:schemeClr val="accent1">
                  <a:lumMod val="45000"/>
                  <a:lumOff val="55000"/>
                </a:schemeClr>
              </a:gs>
              <a:gs pos="87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i="1" dirty="0">
                <a:solidFill>
                  <a:srgbClr val="292F33"/>
                </a:solidFill>
                <a:latin typeface="Times New Roman" panose="02020603050405020304" pitchFamily="18" charset="0"/>
                <a:cs typeface="Times New Roman" panose="02020603050405020304" pitchFamily="18" charset="0"/>
              </a:rPr>
              <a:t>“Tú lo has visto; porque miras el trabajo y la vejación, para dar la recompensa con tu mano; a ti se acoge el desvalido; tú eres el amparo del huérfano. Quebranta tú el brazo del inicuo, y persigue la maldad del malo hasta que no halles ninguna. Jehová es Rey eternamente y para siempre; de su tierra han perecido las naciones… </a:t>
            </a:r>
            <a:endParaRPr lang="es-NI" i="1" dirty="0">
              <a:latin typeface="Times New Roman" panose="02020603050405020304" pitchFamily="18" charset="0"/>
              <a:cs typeface="Times New Roman" panose="02020603050405020304" pitchFamily="18" charset="0"/>
            </a:endParaRPr>
          </a:p>
        </p:txBody>
      </p:sp>
      <p:sp>
        <p:nvSpPr>
          <p:cNvPr id="13" name="Rectángulo: esquinas redondeadas 12">
            <a:extLst>
              <a:ext uri="{FF2B5EF4-FFF2-40B4-BE49-F238E27FC236}">
                <a16:creationId xmlns:a16="http://schemas.microsoft.com/office/drawing/2014/main" id="{550E3EBF-64A1-BE7D-1723-6F5E5EE8E8E5}"/>
              </a:ext>
            </a:extLst>
          </p:cNvPr>
          <p:cNvSpPr/>
          <p:nvPr/>
        </p:nvSpPr>
        <p:spPr>
          <a:xfrm>
            <a:off x="8150898" y="3429000"/>
            <a:ext cx="4003627" cy="3403640"/>
          </a:xfrm>
          <a:prstGeom prst="roundRect">
            <a:avLst/>
          </a:prstGeom>
          <a:gradFill>
            <a:gsLst>
              <a:gs pos="0">
                <a:schemeClr val="accent1">
                  <a:lumMod val="5000"/>
                  <a:lumOff val="95000"/>
                </a:schemeClr>
              </a:gs>
              <a:gs pos="85000">
                <a:schemeClr val="accent1">
                  <a:lumMod val="45000"/>
                  <a:lumOff val="55000"/>
                </a:schemeClr>
              </a:gs>
              <a:gs pos="87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800" b="0" i="1" u="none" strike="noStrike" kern="1200" cap="none" spc="0" normalizeH="0" baseline="0" noProof="0" dirty="0">
                <a:ln>
                  <a:noFill/>
                </a:ln>
                <a:solidFill>
                  <a:srgbClr val="292F33"/>
                </a:solidFill>
                <a:effectLst/>
                <a:uLnTx/>
                <a:uFillTx/>
                <a:latin typeface="Times New Roman" panose="02020603050405020304" pitchFamily="18" charset="0"/>
                <a:ea typeface="+mn-ea"/>
                <a:cs typeface="Times New Roman" panose="02020603050405020304" pitchFamily="18" charset="0"/>
              </a:rPr>
              <a:t>…El deseo de los humildes oíste, oh Jehová; tú dispones su corazón, y haces atento tu oído, para juzgar al huérfano y al oprimido, a fin de que no vuelva más a hacer violencia el hombre de la tierra” </a:t>
            </a:r>
            <a:r>
              <a:rPr kumimoji="0" lang="es-ES" sz="1800" b="1" i="1" u="none" strike="noStrike" kern="1200" cap="none" spc="0" normalizeH="0" baseline="0" noProof="0" dirty="0">
                <a:ln>
                  <a:noFill/>
                </a:ln>
                <a:solidFill>
                  <a:srgbClr val="292F33"/>
                </a:solidFill>
                <a:effectLst/>
                <a:uLnTx/>
                <a:uFillTx/>
                <a:latin typeface="Arial Narrow" panose="020B0606020202030204" pitchFamily="34" charset="0"/>
                <a:cs typeface="Times New Roman" panose="02020603050405020304" pitchFamily="18" charset="0"/>
              </a:rPr>
              <a:t>(Salm.10: 14 – 18)</a:t>
            </a:r>
            <a:endParaRPr kumimoji="0" lang="es-NI" sz="1800" b="1" i="1" u="none" strike="noStrike" kern="1200" cap="none" spc="0" normalizeH="0" baseline="0" noProof="0" dirty="0">
              <a:ln>
                <a:noFill/>
              </a:ln>
              <a:solidFill>
                <a:prstClr val="white"/>
              </a:solidFill>
              <a:effectLst/>
              <a:uLnTx/>
              <a:uFillTx/>
              <a:latin typeface="Arial Narrow" panose="020B0606020202030204" pitchFamily="34" charset="0"/>
              <a:cs typeface="Times New Roman" panose="02020603050405020304" pitchFamily="18" charset="0"/>
            </a:endParaRPr>
          </a:p>
        </p:txBody>
      </p:sp>
    </p:spTree>
    <p:extLst>
      <p:ext uri="{BB962C8B-B14F-4D97-AF65-F5344CB8AC3E}">
        <p14:creationId xmlns:p14="http://schemas.microsoft.com/office/powerpoint/2010/main" val="1218589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33"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additive="base">
                                        <p:cTn id="11"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barn(inVertical)">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barn(inVertical)">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ppt_w</p:attrName>
                                        </p:attrNameLst>
                                      </p:cBhvr>
                                      <p:tavLst>
                                        <p:tav tm="0">
                                          <p:val>
                                            <p:fltVal val="0"/>
                                          </p:val>
                                        </p:tav>
                                        <p:tav tm="100000">
                                          <p:val>
                                            <p:strVal val="#ppt_w"/>
                                          </p:val>
                                        </p:tav>
                                      </p:tavLst>
                                    </p:anim>
                                    <p:anim calcmode="lin" valueType="num">
                                      <p:cBhvr>
                                        <p:cTn id="35" dur="500" fill="hold"/>
                                        <p:tgtEl>
                                          <p:spTgt spid="8"/>
                                        </p:tgtEl>
                                        <p:attrNameLst>
                                          <p:attrName>ppt_h</p:attrName>
                                        </p:attrNameLst>
                                      </p:cBhvr>
                                      <p:tavLst>
                                        <p:tav tm="0">
                                          <p:val>
                                            <p:fltVal val="0"/>
                                          </p:val>
                                        </p:tav>
                                        <p:tav tm="100000">
                                          <p:val>
                                            <p:strVal val="#ppt_h"/>
                                          </p:val>
                                        </p:tav>
                                      </p:tavLst>
                                    </p:anim>
                                    <p:animEffect transition="in" filter="fade">
                                      <p:cBhvr>
                                        <p:cTn id="36" dur="5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fltVal val="0"/>
                                          </p:val>
                                        </p:tav>
                                        <p:tav tm="100000">
                                          <p:val>
                                            <p:strVal val="#ppt_w"/>
                                          </p:val>
                                        </p:tav>
                                      </p:tavLst>
                                    </p:anim>
                                    <p:anim calcmode="lin" valueType="num">
                                      <p:cBhvr>
                                        <p:cTn id="42" dur="500" fill="hold"/>
                                        <p:tgtEl>
                                          <p:spTgt spid="9"/>
                                        </p:tgtEl>
                                        <p:attrNameLst>
                                          <p:attrName>ppt_h</p:attrName>
                                        </p:attrNameLst>
                                      </p:cBhvr>
                                      <p:tavLst>
                                        <p:tav tm="0">
                                          <p:val>
                                            <p:fltVal val="0"/>
                                          </p:val>
                                        </p:tav>
                                        <p:tav tm="100000">
                                          <p:val>
                                            <p:strVal val="#ppt_h"/>
                                          </p:val>
                                        </p:tav>
                                      </p:tavLst>
                                    </p:anim>
                                    <p:animEffect transition="in" filter="fade">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6">
                                            <p:txEl>
                                              <p:pRg st="4" end="4"/>
                                            </p:txEl>
                                          </p:spTgt>
                                        </p:tgtEl>
                                        <p:attrNameLst>
                                          <p:attrName>style.visibility</p:attrName>
                                        </p:attrNameLst>
                                      </p:cBhvr>
                                      <p:to>
                                        <p:strVal val="visible"/>
                                      </p:to>
                                    </p:set>
                                    <p:anim calcmode="lin" valueType="num">
                                      <p:cBhvr>
                                        <p:cTn id="48" dur="500" fill="hold"/>
                                        <p:tgtEl>
                                          <p:spTgt spid="6">
                                            <p:txEl>
                                              <p:pRg st="4" end="4"/>
                                            </p:txEl>
                                          </p:spTgt>
                                        </p:tgtEl>
                                        <p:attrNameLst>
                                          <p:attrName>ppt_w</p:attrName>
                                        </p:attrNameLst>
                                      </p:cBhvr>
                                      <p:tavLst>
                                        <p:tav tm="0">
                                          <p:val>
                                            <p:fltVal val="0"/>
                                          </p:val>
                                        </p:tav>
                                        <p:tav tm="100000">
                                          <p:val>
                                            <p:strVal val="#ppt_w"/>
                                          </p:val>
                                        </p:tav>
                                      </p:tavLst>
                                    </p:anim>
                                    <p:anim calcmode="lin" valueType="num">
                                      <p:cBhvr>
                                        <p:cTn id="49" dur="500" fill="hold"/>
                                        <p:tgtEl>
                                          <p:spTgt spid="6">
                                            <p:txEl>
                                              <p:pRg st="4" end="4"/>
                                            </p:txEl>
                                          </p:spTgt>
                                        </p:tgtEl>
                                        <p:attrNameLst>
                                          <p:attrName>ppt_h</p:attrName>
                                        </p:attrNameLst>
                                      </p:cBhvr>
                                      <p:tavLst>
                                        <p:tav tm="0">
                                          <p:val>
                                            <p:fltVal val="0"/>
                                          </p:val>
                                        </p:tav>
                                        <p:tav tm="100000">
                                          <p:val>
                                            <p:strVal val="#ppt_h"/>
                                          </p:val>
                                        </p:tav>
                                      </p:tavLst>
                                    </p:anim>
                                    <p:animEffect transition="in" filter="fade">
                                      <p:cBhvr>
                                        <p:cTn id="50" dur="500"/>
                                        <p:tgtEl>
                                          <p:spTgt spid="6">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500" fill="hold"/>
                                        <p:tgtEl>
                                          <p:spTgt spid="10"/>
                                        </p:tgtEl>
                                        <p:attrNameLst>
                                          <p:attrName>ppt_w</p:attrName>
                                        </p:attrNameLst>
                                      </p:cBhvr>
                                      <p:tavLst>
                                        <p:tav tm="0">
                                          <p:val>
                                            <p:fltVal val="0"/>
                                          </p:val>
                                        </p:tav>
                                        <p:tav tm="100000">
                                          <p:val>
                                            <p:strVal val="#ppt_w"/>
                                          </p:val>
                                        </p:tav>
                                      </p:tavLst>
                                    </p:anim>
                                    <p:anim calcmode="lin" valueType="num">
                                      <p:cBhvr>
                                        <p:cTn id="56" dur="500" fill="hold"/>
                                        <p:tgtEl>
                                          <p:spTgt spid="10"/>
                                        </p:tgtEl>
                                        <p:attrNameLst>
                                          <p:attrName>ppt_h</p:attrName>
                                        </p:attrNameLst>
                                      </p:cBhvr>
                                      <p:tavLst>
                                        <p:tav tm="0">
                                          <p:val>
                                            <p:fltVal val="0"/>
                                          </p:val>
                                        </p:tav>
                                        <p:tav tm="100000">
                                          <p:val>
                                            <p:strVal val="#ppt_h"/>
                                          </p:val>
                                        </p:tav>
                                      </p:tavLst>
                                    </p:anim>
                                    <p:animEffect transition="in" filter="fade">
                                      <p:cBhvr>
                                        <p:cTn id="57" dur="500"/>
                                        <p:tgtEl>
                                          <p:spTgt spid="10"/>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nodeType="clickEffect">
                                  <p:stCondLst>
                                    <p:cond delay="0"/>
                                  </p:stCondLst>
                                  <p:childTnLst>
                                    <p:set>
                                      <p:cBhvr>
                                        <p:cTn id="61" dur="1" fill="hold">
                                          <p:stCondLst>
                                            <p:cond delay="0"/>
                                          </p:stCondLst>
                                        </p:cTn>
                                        <p:tgtEl>
                                          <p:spTgt spid="6">
                                            <p:txEl>
                                              <p:pRg st="5" end="5"/>
                                            </p:txEl>
                                          </p:spTgt>
                                        </p:tgtEl>
                                        <p:attrNameLst>
                                          <p:attrName>style.visibility</p:attrName>
                                        </p:attrNameLst>
                                      </p:cBhvr>
                                      <p:to>
                                        <p:strVal val="visible"/>
                                      </p:to>
                                    </p:set>
                                    <p:anim calcmode="lin" valueType="num">
                                      <p:cBhvr>
                                        <p:cTn id="62" dur="500" fill="hold"/>
                                        <p:tgtEl>
                                          <p:spTgt spid="6">
                                            <p:txEl>
                                              <p:pRg st="5" end="5"/>
                                            </p:txEl>
                                          </p:spTgt>
                                        </p:tgtEl>
                                        <p:attrNameLst>
                                          <p:attrName>ppt_w</p:attrName>
                                        </p:attrNameLst>
                                      </p:cBhvr>
                                      <p:tavLst>
                                        <p:tav tm="0">
                                          <p:val>
                                            <p:fltVal val="0"/>
                                          </p:val>
                                        </p:tav>
                                        <p:tav tm="100000">
                                          <p:val>
                                            <p:strVal val="#ppt_w"/>
                                          </p:val>
                                        </p:tav>
                                      </p:tavLst>
                                    </p:anim>
                                    <p:anim calcmode="lin" valueType="num">
                                      <p:cBhvr>
                                        <p:cTn id="63" dur="500" fill="hold"/>
                                        <p:tgtEl>
                                          <p:spTgt spid="6">
                                            <p:txEl>
                                              <p:pRg st="5" end="5"/>
                                            </p:txEl>
                                          </p:spTgt>
                                        </p:tgtEl>
                                        <p:attrNameLst>
                                          <p:attrName>ppt_h</p:attrName>
                                        </p:attrNameLst>
                                      </p:cBhvr>
                                      <p:tavLst>
                                        <p:tav tm="0">
                                          <p:val>
                                            <p:fltVal val="0"/>
                                          </p:val>
                                        </p:tav>
                                        <p:tav tm="100000">
                                          <p:val>
                                            <p:strVal val="#ppt_h"/>
                                          </p:val>
                                        </p:tav>
                                      </p:tavLst>
                                    </p:anim>
                                    <p:animEffect transition="in" filter="fade">
                                      <p:cBhvr>
                                        <p:cTn id="64" dur="500"/>
                                        <p:tgtEl>
                                          <p:spTgt spid="6">
                                            <p:txEl>
                                              <p:pRg st="5" end="5"/>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6">
                                            <p:txEl>
                                              <p:pRg st="6" end="6"/>
                                            </p:txEl>
                                          </p:spTgt>
                                        </p:tgtEl>
                                        <p:attrNameLst>
                                          <p:attrName>style.visibility</p:attrName>
                                        </p:attrNameLst>
                                      </p:cBhvr>
                                      <p:to>
                                        <p:strVal val="visible"/>
                                      </p:to>
                                    </p:set>
                                    <p:anim calcmode="lin" valueType="num">
                                      <p:cBhvr additive="base">
                                        <p:cTn id="69"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6">
                                            <p:txEl>
                                              <p:pRg st="7" end="7"/>
                                            </p:txEl>
                                          </p:spTgt>
                                        </p:tgtEl>
                                        <p:attrNameLst>
                                          <p:attrName>style.visibility</p:attrName>
                                        </p:attrNameLst>
                                      </p:cBhvr>
                                      <p:to>
                                        <p:strVal val="visible"/>
                                      </p:to>
                                    </p:set>
                                    <p:anim calcmode="lin" valueType="num">
                                      <p:cBhvr additive="base">
                                        <p:cTn id="75"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6">
                                            <p:txEl>
                                              <p:pRg st="8" end="8"/>
                                            </p:txEl>
                                          </p:spTgt>
                                        </p:tgtEl>
                                        <p:attrNameLst>
                                          <p:attrName>style.visibility</p:attrName>
                                        </p:attrNameLst>
                                      </p:cBhvr>
                                      <p:to>
                                        <p:strVal val="visible"/>
                                      </p:to>
                                    </p:set>
                                    <p:anim calcmode="lin" valueType="num">
                                      <p:cBhvr additive="base">
                                        <p:cTn id="81"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53" presetClass="entr" presetSubtype="16" fill="hold" nodeType="clickEffect">
                                  <p:stCondLst>
                                    <p:cond delay="0"/>
                                  </p:stCondLst>
                                  <p:childTnLst>
                                    <p:set>
                                      <p:cBhvr>
                                        <p:cTn id="86" dur="1" fill="hold">
                                          <p:stCondLst>
                                            <p:cond delay="0"/>
                                          </p:stCondLst>
                                        </p:cTn>
                                        <p:tgtEl>
                                          <p:spTgt spid="6">
                                            <p:txEl>
                                              <p:pRg st="9" end="9"/>
                                            </p:txEl>
                                          </p:spTgt>
                                        </p:tgtEl>
                                        <p:attrNameLst>
                                          <p:attrName>style.visibility</p:attrName>
                                        </p:attrNameLst>
                                      </p:cBhvr>
                                      <p:to>
                                        <p:strVal val="visible"/>
                                      </p:to>
                                    </p:set>
                                    <p:anim calcmode="lin" valueType="num">
                                      <p:cBhvr>
                                        <p:cTn id="87" dur="500" fill="hold"/>
                                        <p:tgtEl>
                                          <p:spTgt spid="6">
                                            <p:txEl>
                                              <p:pRg st="9" end="9"/>
                                            </p:txEl>
                                          </p:spTgt>
                                        </p:tgtEl>
                                        <p:attrNameLst>
                                          <p:attrName>ppt_w</p:attrName>
                                        </p:attrNameLst>
                                      </p:cBhvr>
                                      <p:tavLst>
                                        <p:tav tm="0">
                                          <p:val>
                                            <p:fltVal val="0"/>
                                          </p:val>
                                        </p:tav>
                                        <p:tav tm="100000">
                                          <p:val>
                                            <p:strVal val="#ppt_w"/>
                                          </p:val>
                                        </p:tav>
                                      </p:tavLst>
                                    </p:anim>
                                    <p:anim calcmode="lin" valueType="num">
                                      <p:cBhvr>
                                        <p:cTn id="88" dur="500" fill="hold"/>
                                        <p:tgtEl>
                                          <p:spTgt spid="6">
                                            <p:txEl>
                                              <p:pRg st="9" end="9"/>
                                            </p:txEl>
                                          </p:spTgt>
                                        </p:tgtEl>
                                        <p:attrNameLst>
                                          <p:attrName>ppt_h</p:attrName>
                                        </p:attrNameLst>
                                      </p:cBhvr>
                                      <p:tavLst>
                                        <p:tav tm="0">
                                          <p:val>
                                            <p:fltVal val="0"/>
                                          </p:val>
                                        </p:tav>
                                        <p:tav tm="100000">
                                          <p:val>
                                            <p:strVal val="#ppt_h"/>
                                          </p:val>
                                        </p:tav>
                                      </p:tavLst>
                                    </p:anim>
                                    <p:animEffect transition="in" filter="fade">
                                      <p:cBhvr>
                                        <p:cTn id="89" dur="500"/>
                                        <p:tgtEl>
                                          <p:spTgt spid="6">
                                            <p:txEl>
                                              <p:pRg st="9" end="9"/>
                                            </p:txEl>
                                          </p:spTgt>
                                        </p:tgtEl>
                                      </p:cBhvr>
                                    </p:animEffect>
                                  </p:childTnLst>
                                </p:cTn>
                              </p:par>
                            </p:childTnLst>
                          </p:cTn>
                        </p:par>
                      </p:childTnLst>
                    </p:cTn>
                  </p:par>
                  <p:par>
                    <p:cTn id="90" fill="hold">
                      <p:stCondLst>
                        <p:cond delay="indefinite"/>
                      </p:stCondLst>
                      <p:childTnLst>
                        <p:par>
                          <p:cTn id="91" fill="hold">
                            <p:stCondLst>
                              <p:cond delay="0"/>
                            </p:stCondLst>
                            <p:childTnLst>
                              <p:par>
                                <p:cTn id="92" presetID="2" presetClass="entr" presetSubtype="4" fill="hold" nodeType="clickEffect">
                                  <p:stCondLst>
                                    <p:cond delay="0"/>
                                  </p:stCondLst>
                                  <p:childTnLst>
                                    <p:set>
                                      <p:cBhvr>
                                        <p:cTn id="93" dur="1" fill="hold">
                                          <p:stCondLst>
                                            <p:cond delay="0"/>
                                          </p:stCondLst>
                                        </p:cTn>
                                        <p:tgtEl>
                                          <p:spTgt spid="6">
                                            <p:txEl>
                                              <p:pRg st="10" end="10"/>
                                            </p:txEl>
                                          </p:spTgt>
                                        </p:tgtEl>
                                        <p:attrNameLst>
                                          <p:attrName>style.visibility</p:attrName>
                                        </p:attrNameLst>
                                      </p:cBhvr>
                                      <p:to>
                                        <p:strVal val="visible"/>
                                      </p:to>
                                    </p:set>
                                    <p:anim calcmode="lin" valueType="num">
                                      <p:cBhvr additive="base">
                                        <p:cTn id="94" dur="500" fill="hold"/>
                                        <p:tgtEl>
                                          <p:spTgt spid="6">
                                            <p:txEl>
                                              <p:pRg st="10" end="10"/>
                                            </p:txEl>
                                          </p:spTgt>
                                        </p:tgtEl>
                                        <p:attrNameLst>
                                          <p:attrName>ppt_x</p:attrName>
                                        </p:attrNameLst>
                                      </p:cBhvr>
                                      <p:tavLst>
                                        <p:tav tm="0">
                                          <p:val>
                                            <p:strVal val="#ppt_x"/>
                                          </p:val>
                                        </p:tav>
                                        <p:tav tm="100000">
                                          <p:val>
                                            <p:strVal val="#ppt_x"/>
                                          </p:val>
                                        </p:tav>
                                      </p:tavLst>
                                    </p:anim>
                                    <p:anim calcmode="lin" valueType="num">
                                      <p:cBhvr additive="base">
                                        <p:cTn id="95" dur="500" fill="hold"/>
                                        <p:tgtEl>
                                          <p:spTgt spid="6">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53" presetClass="entr" presetSubtype="16" fill="hold" grpId="0" nodeType="clickEffect">
                                  <p:stCondLst>
                                    <p:cond delay="0"/>
                                  </p:stCondLst>
                                  <p:childTnLst>
                                    <p:set>
                                      <p:cBhvr>
                                        <p:cTn id="99" dur="1" fill="hold">
                                          <p:stCondLst>
                                            <p:cond delay="0"/>
                                          </p:stCondLst>
                                        </p:cTn>
                                        <p:tgtEl>
                                          <p:spTgt spid="11"/>
                                        </p:tgtEl>
                                        <p:attrNameLst>
                                          <p:attrName>style.visibility</p:attrName>
                                        </p:attrNameLst>
                                      </p:cBhvr>
                                      <p:to>
                                        <p:strVal val="visible"/>
                                      </p:to>
                                    </p:set>
                                    <p:anim calcmode="lin" valueType="num">
                                      <p:cBhvr>
                                        <p:cTn id="100" dur="500" fill="hold"/>
                                        <p:tgtEl>
                                          <p:spTgt spid="11"/>
                                        </p:tgtEl>
                                        <p:attrNameLst>
                                          <p:attrName>ppt_w</p:attrName>
                                        </p:attrNameLst>
                                      </p:cBhvr>
                                      <p:tavLst>
                                        <p:tav tm="0">
                                          <p:val>
                                            <p:fltVal val="0"/>
                                          </p:val>
                                        </p:tav>
                                        <p:tav tm="100000">
                                          <p:val>
                                            <p:strVal val="#ppt_w"/>
                                          </p:val>
                                        </p:tav>
                                      </p:tavLst>
                                    </p:anim>
                                    <p:anim calcmode="lin" valueType="num">
                                      <p:cBhvr>
                                        <p:cTn id="101" dur="500" fill="hold"/>
                                        <p:tgtEl>
                                          <p:spTgt spid="11"/>
                                        </p:tgtEl>
                                        <p:attrNameLst>
                                          <p:attrName>ppt_h</p:attrName>
                                        </p:attrNameLst>
                                      </p:cBhvr>
                                      <p:tavLst>
                                        <p:tav tm="0">
                                          <p:val>
                                            <p:fltVal val="0"/>
                                          </p:val>
                                        </p:tav>
                                        <p:tav tm="100000">
                                          <p:val>
                                            <p:strVal val="#ppt_h"/>
                                          </p:val>
                                        </p:tav>
                                      </p:tavLst>
                                    </p:anim>
                                    <p:animEffect transition="in" filter="fade">
                                      <p:cBhvr>
                                        <p:cTn id="102" dur="500"/>
                                        <p:tgtEl>
                                          <p:spTgt spid="11"/>
                                        </p:tgtEl>
                                      </p:cBhvr>
                                    </p:animEffect>
                                  </p:childTnLst>
                                </p:cTn>
                              </p:par>
                            </p:childTnLst>
                          </p:cTn>
                        </p:par>
                      </p:childTnLst>
                    </p:cTn>
                  </p:par>
                  <p:par>
                    <p:cTn id="103" fill="hold">
                      <p:stCondLst>
                        <p:cond delay="indefinite"/>
                      </p:stCondLst>
                      <p:childTnLst>
                        <p:par>
                          <p:cTn id="104" fill="hold">
                            <p:stCondLst>
                              <p:cond delay="0"/>
                            </p:stCondLst>
                            <p:childTnLst>
                              <p:par>
                                <p:cTn id="105" presetID="2" presetClass="entr" presetSubtype="4" fill="hold" nodeType="clickEffect">
                                  <p:stCondLst>
                                    <p:cond delay="0"/>
                                  </p:stCondLst>
                                  <p:childTnLst>
                                    <p:set>
                                      <p:cBhvr>
                                        <p:cTn id="106" dur="1" fill="hold">
                                          <p:stCondLst>
                                            <p:cond delay="0"/>
                                          </p:stCondLst>
                                        </p:cTn>
                                        <p:tgtEl>
                                          <p:spTgt spid="6">
                                            <p:txEl>
                                              <p:pRg st="11" end="11"/>
                                            </p:txEl>
                                          </p:spTgt>
                                        </p:tgtEl>
                                        <p:attrNameLst>
                                          <p:attrName>style.visibility</p:attrName>
                                        </p:attrNameLst>
                                      </p:cBhvr>
                                      <p:to>
                                        <p:strVal val="visible"/>
                                      </p:to>
                                    </p:set>
                                    <p:anim calcmode="lin" valueType="num">
                                      <p:cBhvr additive="base">
                                        <p:cTn id="107" dur="500" fill="hold"/>
                                        <p:tgtEl>
                                          <p:spTgt spid="6">
                                            <p:txEl>
                                              <p:pRg st="11" end="11"/>
                                            </p:txEl>
                                          </p:spTgt>
                                        </p:tgtEl>
                                        <p:attrNameLst>
                                          <p:attrName>ppt_x</p:attrName>
                                        </p:attrNameLst>
                                      </p:cBhvr>
                                      <p:tavLst>
                                        <p:tav tm="0">
                                          <p:val>
                                            <p:strVal val="#ppt_x"/>
                                          </p:val>
                                        </p:tav>
                                        <p:tav tm="100000">
                                          <p:val>
                                            <p:strVal val="#ppt_x"/>
                                          </p:val>
                                        </p:tav>
                                      </p:tavLst>
                                    </p:anim>
                                    <p:anim calcmode="lin" valueType="num">
                                      <p:cBhvr additive="base">
                                        <p:cTn id="108" dur="500" fill="hold"/>
                                        <p:tgtEl>
                                          <p:spTgt spid="6">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53" presetClass="entr" presetSubtype="16" fill="hold" grpId="0" nodeType="clickEffect">
                                  <p:stCondLst>
                                    <p:cond delay="0"/>
                                  </p:stCondLst>
                                  <p:childTnLst>
                                    <p:set>
                                      <p:cBhvr>
                                        <p:cTn id="112" dur="1" fill="hold">
                                          <p:stCondLst>
                                            <p:cond delay="0"/>
                                          </p:stCondLst>
                                        </p:cTn>
                                        <p:tgtEl>
                                          <p:spTgt spid="12"/>
                                        </p:tgtEl>
                                        <p:attrNameLst>
                                          <p:attrName>style.visibility</p:attrName>
                                        </p:attrNameLst>
                                      </p:cBhvr>
                                      <p:to>
                                        <p:strVal val="visible"/>
                                      </p:to>
                                    </p:set>
                                    <p:anim calcmode="lin" valueType="num">
                                      <p:cBhvr>
                                        <p:cTn id="113" dur="500" fill="hold"/>
                                        <p:tgtEl>
                                          <p:spTgt spid="12"/>
                                        </p:tgtEl>
                                        <p:attrNameLst>
                                          <p:attrName>ppt_w</p:attrName>
                                        </p:attrNameLst>
                                      </p:cBhvr>
                                      <p:tavLst>
                                        <p:tav tm="0">
                                          <p:val>
                                            <p:fltVal val="0"/>
                                          </p:val>
                                        </p:tav>
                                        <p:tav tm="100000">
                                          <p:val>
                                            <p:strVal val="#ppt_w"/>
                                          </p:val>
                                        </p:tav>
                                      </p:tavLst>
                                    </p:anim>
                                    <p:anim calcmode="lin" valueType="num">
                                      <p:cBhvr>
                                        <p:cTn id="114" dur="500" fill="hold"/>
                                        <p:tgtEl>
                                          <p:spTgt spid="12"/>
                                        </p:tgtEl>
                                        <p:attrNameLst>
                                          <p:attrName>ppt_h</p:attrName>
                                        </p:attrNameLst>
                                      </p:cBhvr>
                                      <p:tavLst>
                                        <p:tav tm="0">
                                          <p:val>
                                            <p:fltVal val="0"/>
                                          </p:val>
                                        </p:tav>
                                        <p:tav tm="100000">
                                          <p:val>
                                            <p:strVal val="#ppt_h"/>
                                          </p:val>
                                        </p:tav>
                                      </p:tavLst>
                                    </p:anim>
                                    <p:animEffect transition="in" filter="fade">
                                      <p:cBhvr>
                                        <p:cTn id="115" dur="500"/>
                                        <p:tgtEl>
                                          <p:spTgt spid="12"/>
                                        </p:tgtEl>
                                      </p:cBhvr>
                                    </p:animEffect>
                                  </p:childTnLst>
                                </p:cTn>
                              </p:par>
                            </p:childTnLst>
                          </p:cTn>
                        </p:par>
                      </p:childTnLst>
                    </p:cTn>
                  </p:par>
                  <p:par>
                    <p:cTn id="116" fill="hold">
                      <p:stCondLst>
                        <p:cond delay="indefinite"/>
                      </p:stCondLst>
                      <p:childTnLst>
                        <p:par>
                          <p:cTn id="117" fill="hold">
                            <p:stCondLst>
                              <p:cond delay="0"/>
                            </p:stCondLst>
                            <p:childTnLst>
                              <p:par>
                                <p:cTn id="118" presetID="53" presetClass="entr" presetSubtype="16" fill="hold" grpId="0" nodeType="clickEffect">
                                  <p:stCondLst>
                                    <p:cond delay="0"/>
                                  </p:stCondLst>
                                  <p:childTnLst>
                                    <p:set>
                                      <p:cBhvr>
                                        <p:cTn id="119" dur="1" fill="hold">
                                          <p:stCondLst>
                                            <p:cond delay="0"/>
                                          </p:stCondLst>
                                        </p:cTn>
                                        <p:tgtEl>
                                          <p:spTgt spid="13"/>
                                        </p:tgtEl>
                                        <p:attrNameLst>
                                          <p:attrName>style.visibility</p:attrName>
                                        </p:attrNameLst>
                                      </p:cBhvr>
                                      <p:to>
                                        <p:strVal val="visible"/>
                                      </p:to>
                                    </p:set>
                                    <p:anim calcmode="lin" valueType="num">
                                      <p:cBhvr>
                                        <p:cTn id="120" dur="500" fill="hold"/>
                                        <p:tgtEl>
                                          <p:spTgt spid="13"/>
                                        </p:tgtEl>
                                        <p:attrNameLst>
                                          <p:attrName>ppt_w</p:attrName>
                                        </p:attrNameLst>
                                      </p:cBhvr>
                                      <p:tavLst>
                                        <p:tav tm="0">
                                          <p:val>
                                            <p:fltVal val="0"/>
                                          </p:val>
                                        </p:tav>
                                        <p:tav tm="100000">
                                          <p:val>
                                            <p:strVal val="#ppt_w"/>
                                          </p:val>
                                        </p:tav>
                                      </p:tavLst>
                                    </p:anim>
                                    <p:anim calcmode="lin" valueType="num">
                                      <p:cBhvr>
                                        <p:cTn id="121" dur="500" fill="hold"/>
                                        <p:tgtEl>
                                          <p:spTgt spid="13"/>
                                        </p:tgtEl>
                                        <p:attrNameLst>
                                          <p:attrName>ppt_h</p:attrName>
                                        </p:attrNameLst>
                                      </p:cBhvr>
                                      <p:tavLst>
                                        <p:tav tm="0">
                                          <p:val>
                                            <p:fltVal val="0"/>
                                          </p:val>
                                        </p:tav>
                                        <p:tav tm="100000">
                                          <p:val>
                                            <p:strVal val="#ppt_h"/>
                                          </p:val>
                                        </p:tav>
                                      </p:tavLst>
                                    </p:anim>
                                    <p:animEffect transition="in" filter="fade">
                                      <p:cBhvr>
                                        <p:cTn id="122" dur="500"/>
                                        <p:tgtEl>
                                          <p:spTgt spid="13"/>
                                        </p:tgtEl>
                                      </p:cBhvr>
                                    </p:animEffect>
                                  </p:childTnLst>
                                </p:cTn>
                              </p:par>
                            </p:childTnLst>
                          </p:cTn>
                        </p:par>
                      </p:childTnLst>
                    </p:cTn>
                  </p:par>
                  <p:par>
                    <p:cTn id="123" fill="hold">
                      <p:stCondLst>
                        <p:cond delay="indefinite"/>
                      </p:stCondLst>
                      <p:childTnLst>
                        <p:par>
                          <p:cTn id="124" fill="hold">
                            <p:stCondLst>
                              <p:cond delay="0"/>
                            </p:stCondLst>
                            <p:childTnLst>
                              <p:par>
                                <p:cTn id="125" presetID="16" presetClass="entr" presetSubtype="21" fill="hold" nodeType="clickEffect">
                                  <p:stCondLst>
                                    <p:cond delay="0"/>
                                  </p:stCondLst>
                                  <p:childTnLst>
                                    <p:set>
                                      <p:cBhvr>
                                        <p:cTn id="126" dur="1" fill="hold">
                                          <p:stCondLst>
                                            <p:cond delay="0"/>
                                          </p:stCondLst>
                                        </p:cTn>
                                        <p:tgtEl>
                                          <p:spTgt spid="6">
                                            <p:txEl>
                                              <p:pRg st="12" end="12"/>
                                            </p:txEl>
                                          </p:spTgt>
                                        </p:tgtEl>
                                        <p:attrNameLst>
                                          <p:attrName>style.visibility</p:attrName>
                                        </p:attrNameLst>
                                      </p:cBhvr>
                                      <p:to>
                                        <p:strVal val="visible"/>
                                      </p:to>
                                    </p:set>
                                    <p:animEffect transition="in" filter="barn(inVertical)">
                                      <p:cBhvr>
                                        <p:cTn id="127" dur="500"/>
                                        <p:tgtEl>
                                          <p:spTgt spid="6">
                                            <p:txEl>
                                              <p:pRg st="12" end="12"/>
                                            </p:txEl>
                                          </p:spTgt>
                                        </p:tgtEl>
                                      </p:cBhvr>
                                    </p:animEffect>
                                  </p:childTnLst>
                                </p:cTn>
                              </p:par>
                            </p:childTnLst>
                          </p:cTn>
                        </p:par>
                      </p:childTnLst>
                    </p:cTn>
                  </p:par>
                  <p:par>
                    <p:cTn id="128" fill="hold">
                      <p:stCondLst>
                        <p:cond delay="indefinite"/>
                      </p:stCondLst>
                      <p:childTnLst>
                        <p:par>
                          <p:cTn id="129" fill="hold">
                            <p:stCondLst>
                              <p:cond delay="0"/>
                            </p:stCondLst>
                            <p:childTnLst>
                              <p:par>
                                <p:cTn id="130" presetID="16" presetClass="entr" presetSubtype="21" fill="hold" nodeType="clickEffect">
                                  <p:stCondLst>
                                    <p:cond delay="0"/>
                                  </p:stCondLst>
                                  <p:childTnLst>
                                    <p:set>
                                      <p:cBhvr>
                                        <p:cTn id="131" dur="1" fill="hold">
                                          <p:stCondLst>
                                            <p:cond delay="0"/>
                                          </p:stCondLst>
                                        </p:cTn>
                                        <p:tgtEl>
                                          <p:spTgt spid="6">
                                            <p:txEl>
                                              <p:pRg st="13" end="13"/>
                                            </p:txEl>
                                          </p:spTgt>
                                        </p:tgtEl>
                                        <p:attrNameLst>
                                          <p:attrName>style.visibility</p:attrName>
                                        </p:attrNameLst>
                                      </p:cBhvr>
                                      <p:to>
                                        <p:strVal val="visible"/>
                                      </p:to>
                                    </p:set>
                                    <p:animEffect transition="in" filter="barn(inVertical)">
                                      <p:cBhvr>
                                        <p:cTn id="132" dur="500"/>
                                        <p:tgtEl>
                                          <p:spTgt spid="6">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3" fill="hold" display="0">
                  <p:stCondLst>
                    <p:cond delay="indefinite"/>
                  </p:stCondLst>
                </p:cTn>
                <p:tgtEl>
                  <p:spTgt spid="5"/>
                </p:tgtEl>
              </p:cMediaNode>
            </p:video>
            <p:seq concurrent="1" nextAc="seek">
              <p:cTn id="134" restart="whenNotActive" fill="hold" evtFilter="cancelBubble" nodeType="interactiveSeq">
                <p:stCondLst>
                  <p:cond evt="onClick" delay="0">
                    <p:tgtEl>
                      <p:spTgt spid="5"/>
                    </p:tgtEl>
                  </p:cond>
                </p:stCondLst>
                <p:endSync evt="end" delay="0">
                  <p:rtn val="all"/>
                </p:endSync>
                <p:childTnLst>
                  <p:par>
                    <p:cTn id="135" fill="hold">
                      <p:stCondLst>
                        <p:cond delay="0"/>
                      </p:stCondLst>
                      <p:childTnLst>
                        <p:par>
                          <p:cTn id="136" fill="hold">
                            <p:stCondLst>
                              <p:cond delay="0"/>
                            </p:stCondLst>
                            <p:childTnLst>
                              <p:par>
                                <p:cTn id="137" presetID="2" presetClass="mediacall" presetSubtype="0" fill="hold" nodeType="clickEffect">
                                  <p:stCondLst>
                                    <p:cond delay="0"/>
                                  </p:stCondLst>
                                  <p:childTnLst>
                                    <p:cmd type="call" cmd="togglePause">
                                      <p:cBhvr>
                                        <p:cTn id="138" dur="1" fill="hold"/>
                                        <p:tgtEl>
                                          <p:spTgt spid="5"/>
                                        </p:tgtEl>
                                      </p:cBhvr>
                                    </p:cmd>
                                  </p:childTnLst>
                                </p:cTn>
                              </p:par>
                            </p:childTnLst>
                          </p:cTn>
                        </p:par>
                      </p:childTnLst>
                    </p:cTn>
                  </p:par>
                </p:childTnLst>
              </p:cTn>
              <p:nextCondLst>
                <p:cond evt="onClick" delay="0">
                  <p:tgtEl>
                    <p:spTgt spid="5"/>
                  </p:tgtEl>
                </p:cond>
              </p:nextCondLst>
            </p:seq>
          </p:childTnLst>
        </p:cTn>
      </p:par>
    </p:tnLst>
    <p:bldLst>
      <p:bldP spid="7" grpId="0" animBg="1"/>
      <p:bldP spid="8" grpId="0" animBg="1"/>
      <p:bldP spid="9" grpId="0" animBg="1"/>
      <p:bldP spid="10" grpId="0" animBg="1"/>
      <p:bldP spid="11" grpId="0" animBg="1"/>
      <p:bldP spid="12" grpId="0" animBg="1"/>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L DESIERTO">
            <a:hlinkClick r:id="" action="ppaction://media"/>
            <a:extLst>
              <a:ext uri="{FF2B5EF4-FFF2-40B4-BE49-F238E27FC236}">
                <a16:creationId xmlns:a16="http://schemas.microsoft.com/office/drawing/2014/main" id="{4D3915D6-F0C7-84D6-6618-0FCCE587D4A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graphicFrame>
        <p:nvGraphicFramePr>
          <p:cNvPr id="4" name="Tabla 3">
            <a:extLst>
              <a:ext uri="{FF2B5EF4-FFF2-40B4-BE49-F238E27FC236}">
                <a16:creationId xmlns:a16="http://schemas.microsoft.com/office/drawing/2014/main" id="{E3374BC3-1591-4FC3-2444-9D0067BB1758}"/>
              </a:ext>
            </a:extLst>
          </p:cNvPr>
          <p:cNvGraphicFramePr>
            <a:graphicFrameLocks noGrp="1"/>
          </p:cNvGraphicFramePr>
          <p:nvPr>
            <p:extLst>
              <p:ext uri="{D42A27DB-BD31-4B8C-83A1-F6EECF244321}">
                <p14:modId xmlns:p14="http://schemas.microsoft.com/office/powerpoint/2010/main" val="1649573423"/>
              </p:ext>
            </p:extLst>
          </p:nvPr>
        </p:nvGraphicFramePr>
        <p:xfrm>
          <a:off x="0" y="0"/>
          <a:ext cx="12192003" cy="6857998"/>
        </p:xfrm>
        <a:graphic>
          <a:graphicData uri="http://schemas.openxmlformats.org/drawingml/2006/table">
            <a:tbl>
              <a:tblPr firstRow="1" bandRow="1">
                <a:tableStyleId>{2D5ABB26-0587-4C30-8999-92F81FD0307C}</a:tableStyleId>
              </a:tblPr>
              <a:tblGrid>
                <a:gridCol w="1354667">
                  <a:extLst>
                    <a:ext uri="{9D8B030D-6E8A-4147-A177-3AD203B41FA5}">
                      <a16:colId xmlns:a16="http://schemas.microsoft.com/office/drawing/2014/main" val="176546586"/>
                    </a:ext>
                  </a:extLst>
                </a:gridCol>
                <a:gridCol w="1354667">
                  <a:extLst>
                    <a:ext uri="{9D8B030D-6E8A-4147-A177-3AD203B41FA5}">
                      <a16:colId xmlns:a16="http://schemas.microsoft.com/office/drawing/2014/main" val="76889547"/>
                    </a:ext>
                  </a:extLst>
                </a:gridCol>
                <a:gridCol w="1354667">
                  <a:extLst>
                    <a:ext uri="{9D8B030D-6E8A-4147-A177-3AD203B41FA5}">
                      <a16:colId xmlns:a16="http://schemas.microsoft.com/office/drawing/2014/main" val="3349409290"/>
                    </a:ext>
                  </a:extLst>
                </a:gridCol>
                <a:gridCol w="1354667">
                  <a:extLst>
                    <a:ext uri="{9D8B030D-6E8A-4147-A177-3AD203B41FA5}">
                      <a16:colId xmlns:a16="http://schemas.microsoft.com/office/drawing/2014/main" val="1239735762"/>
                    </a:ext>
                  </a:extLst>
                </a:gridCol>
                <a:gridCol w="1354667">
                  <a:extLst>
                    <a:ext uri="{9D8B030D-6E8A-4147-A177-3AD203B41FA5}">
                      <a16:colId xmlns:a16="http://schemas.microsoft.com/office/drawing/2014/main" val="3069704398"/>
                    </a:ext>
                  </a:extLst>
                </a:gridCol>
                <a:gridCol w="1354667">
                  <a:extLst>
                    <a:ext uri="{9D8B030D-6E8A-4147-A177-3AD203B41FA5}">
                      <a16:colId xmlns:a16="http://schemas.microsoft.com/office/drawing/2014/main" val="2793259278"/>
                    </a:ext>
                  </a:extLst>
                </a:gridCol>
                <a:gridCol w="1354667">
                  <a:extLst>
                    <a:ext uri="{9D8B030D-6E8A-4147-A177-3AD203B41FA5}">
                      <a16:colId xmlns:a16="http://schemas.microsoft.com/office/drawing/2014/main" val="2894026623"/>
                    </a:ext>
                  </a:extLst>
                </a:gridCol>
                <a:gridCol w="1354667">
                  <a:extLst>
                    <a:ext uri="{9D8B030D-6E8A-4147-A177-3AD203B41FA5}">
                      <a16:colId xmlns:a16="http://schemas.microsoft.com/office/drawing/2014/main" val="2864385845"/>
                    </a:ext>
                  </a:extLst>
                </a:gridCol>
                <a:gridCol w="1354667">
                  <a:extLst>
                    <a:ext uri="{9D8B030D-6E8A-4147-A177-3AD203B41FA5}">
                      <a16:colId xmlns:a16="http://schemas.microsoft.com/office/drawing/2014/main" val="631267416"/>
                    </a:ext>
                  </a:extLst>
                </a:gridCol>
              </a:tblGrid>
              <a:tr h="979714">
                <a:tc>
                  <a:txBody>
                    <a:bodyPr/>
                    <a:lstStyle/>
                    <a:p>
                      <a:endParaRPr lang="es-NI" dirty="0"/>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a:p>
                  </a:txBody>
                  <a:tcPr/>
                </a:tc>
                <a:tc>
                  <a:txBody>
                    <a:bodyPr/>
                    <a:lstStyle/>
                    <a:p>
                      <a:endParaRPr lang="es-NI"/>
                    </a:p>
                  </a:txBody>
                  <a:tcPr/>
                </a:tc>
                <a:tc>
                  <a:txBody>
                    <a:bodyPr/>
                    <a:lstStyle/>
                    <a:p>
                      <a:endParaRPr lang="es-NI"/>
                    </a:p>
                  </a:txBody>
                  <a:tcPr/>
                </a:tc>
                <a:extLst>
                  <a:ext uri="{0D108BD9-81ED-4DB2-BD59-A6C34878D82A}">
                    <a16:rowId xmlns:a16="http://schemas.microsoft.com/office/drawing/2014/main" val="3256560170"/>
                  </a:ext>
                </a:extLst>
              </a:tr>
              <a:tr h="979714">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a:p>
                  </a:txBody>
                  <a:tcPr/>
                </a:tc>
                <a:tc>
                  <a:txBody>
                    <a:bodyPr/>
                    <a:lstStyle/>
                    <a:p>
                      <a:endParaRPr lang="es-NI"/>
                    </a:p>
                  </a:txBody>
                  <a:tcPr/>
                </a:tc>
                <a:tc>
                  <a:txBody>
                    <a:bodyPr/>
                    <a:lstStyle/>
                    <a:p>
                      <a:endParaRPr lang="es-NI"/>
                    </a:p>
                  </a:txBody>
                  <a:tcPr/>
                </a:tc>
                <a:extLst>
                  <a:ext uri="{0D108BD9-81ED-4DB2-BD59-A6C34878D82A}">
                    <a16:rowId xmlns:a16="http://schemas.microsoft.com/office/drawing/2014/main" val="1519820503"/>
                  </a:ext>
                </a:extLst>
              </a:tr>
              <a:tr h="979714">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a:p>
                  </a:txBody>
                  <a:tcPr/>
                </a:tc>
                <a:tc>
                  <a:txBody>
                    <a:bodyPr/>
                    <a:lstStyle/>
                    <a:p>
                      <a:endParaRPr lang="es-NI"/>
                    </a:p>
                  </a:txBody>
                  <a:tcPr/>
                </a:tc>
                <a:tc>
                  <a:txBody>
                    <a:bodyPr/>
                    <a:lstStyle/>
                    <a:p>
                      <a:endParaRPr lang="es-NI"/>
                    </a:p>
                  </a:txBody>
                  <a:tcPr/>
                </a:tc>
                <a:extLst>
                  <a:ext uri="{0D108BD9-81ED-4DB2-BD59-A6C34878D82A}">
                    <a16:rowId xmlns:a16="http://schemas.microsoft.com/office/drawing/2014/main" val="2654215871"/>
                  </a:ext>
                </a:extLst>
              </a:tr>
              <a:tr h="979714">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a:p>
                  </a:txBody>
                  <a:tcPr/>
                </a:tc>
                <a:tc>
                  <a:txBody>
                    <a:bodyPr/>
                    <a:lstStyle/>
                    <a:p>
                      <a:endParaRPr lang="es-NI"/>
                    </a:p>
                  </a:txBody>
                  <a:tcPr/>
                </a:tc>
                <a:tc>
                  <a:txBody>
                    <a:bodyPr/>
                    <a:lstStyle/>
                    <a:p>
                      <a:endParaRPr lang="es-NI"/>
                    </a:p>
                  </a:txBody>
                  <a:tcPr/>
                </a:tc>
                <a:extLst>
                  <a:ext uri="{0D108BD9-81ED-4DB2-BD59-A6C34878D82A}">
                    <a16:rowId xmlns:a16="http://schemas.microsoft.com/office/drawing/2014/main" val="78273156"/>
                  </a:ext>
                </a:extLst>
              </a:tr>
              <a:tr h="979714">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a:p>
                  </a:txBody>
                  <a:tcPr/>
                </a:tc>
                <a:tc>
                  <a:txBody>
                    <a:bodyPr/>
                    <a:lstStyle/>
                    <a:p>
                      <a:endParaRPr lang="es-NI"/>
                    </a:p>
                  </a:txBody>
                  <a:tcPr/>
                </a:tc>
                <a:tc>
                  <a:txBody>
                    <a:bodyPr/>
                    <a:lstStyle/>
                    <a:p>
                      <a:endParaRPr lang="es-NI"/>
                    </a:p>
                  </a:txBody>
                  <a:tcPr/>
                </a:tc>
                <a:extLst>
                  <a:ext uri="{0D108BD9-81ED-4DB2-BD59-A6C34878D82A}">
                    <a16:rowId xmlns:a16="http://schemas.microsoft.com/office/drawing/2014/main" val="2666442249"/>
                  </a:ext>
                </a:extLst>
              </a:tr>
              <a:tr h="979714">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a:p>
                  </a:txBody>
                  <a:tcPr/>
                </a:tc>
                <a:tc>
                  <a:txBody>
                    <a:bodyPr/>
                    <a:lstStyle/>
                    <a:p>
                      <a:endParaRPr lang="es-NI"/>
                    </a:p>
                  </a:txBody>
                  <a:tcPr/>
                </a:tc>
                <a:tc>
                  <a:txBody>
                    <a:bodyPr/>
                    <a:lstStyle/>
                    <a:p>
                      <a:endParaRPr lang="es-NI"/>
                    </a:p>
                  </a:txBody>
                  <a:tcPr/>
                </a:tc>
                <a:extLst>
                  <a:ext uri="{0D108BD9-81ED-4DB2-BD59-A6C34878D82A}">
                    <a16:rowId xmlns:a16="http://schemas.microsoft.com/office/drawing/2014/main" val="1147926828"/>
                  </a:ext>
                </a:extLst>
              </a:tr>
              <a:tr h="979714">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a:p>
                  </a:txBody>
                  <a:tcPr/>
                </a:tc>
                <a:tc>
                  <a:txBody>
                    <a:bodyPr/>
                    <a:lstStyle/>
                    <a:p>
                      <a:endParaRPr lang="es-NI"/>
                    </a:p>
                  </a:txBody>
                  <a:tcPr/>
                </a:tc>
                <a:tc>
                  <a:txBody>
                    <a:bodyPr/>
                    <a:lstStyle/>
                    <a:p>
                      <a:endParaRPr lang="es-NI" dirty="0"/>
                    </a:p>
                  </a:txBody>
                  <a:tcPr/>
                </a:tc>
                <a:extLst>
                  <a:ext uri="{0D108BD9-81ED-4DB2-BD59-A6C34878D82A}">
                    <a16:rowId xmlns:a16="http://schemas.microsoft.com/office/drawing/2014/main" val="3494912867"/>
                  </a:ext>
                </a:extLst>
              </a:tr>
            </a:tbl>
          </a:graphicData>
        </a:graphic>
      </p:graphicFrame>
      <p:sp>
        <p:nvSpPr>
          <p:cNvPr id="6" name="CuadroTexto 5">
            <a:extLst>
              <a:ext uri="{FF2B5EF4-FFF2-40B4-BE49-F238E27FC236}">
                <a16:creationId xmlns:a16="http://schemas.microsoft.com/office/drawing/2014/main" id="{6A3C1C73-4CD1-D1D5-E0EC-CC410403C151}"/>
              </a:ext>
            </a:extLst>
          </p:cNvPr>
          <p:cNvSpPr txBox="1"/>
          <p:nvPr/>
        </p:nvSpPr>
        <p:spPr>
          <a:xfrm>
            <a:off x="0" y="0"/>
            <a:ext cx="8115300" cy="6463308"/>
          </a:xfrm>
          <a:prstGeom prst="rect">
            <a:avLst/>
          </a:prstGeom>
          <a:noFill/>
        </p:spPr>
        <p:txBody>
          <a:bodyPr wrap="square" rtlCol="0">
            <a:spAutoFit/>
          </a:bodyPr>
          <a:lstStyle/>
          <a:p>
            <a:pPr algn="just"/>
            <a:endParaRPr lang="es-ES" dirty="0">
              <a:latin typeface="Arial Narrow" panose="020B0606020202030204" pitchFamily="34" charset="0"/>
            </a:endParaRPr>
          </a:p>
          <a:p>
            <a:pPr marL="542925" indent="-342900" algn="just">
              <a:buFont typeface="+mj-lt"/>
              <a:buAutoNum type="arabicPeriod"/>
            </a:pPr>
            <a:r>
              <a:rPr lang="es-NI" dirty="0">
                <a:latin typeface="Arial Narrow" panose="020B0606020202030204" pitchFamily="34" charset="0"/>
              </a:rPr>
              <a:t>Dios ve lo que esta pasando </a:t>
            </a:r>
            <a:r>
              <a:rPr lang="es-NI" b="1" dirty="0">
                <a:latin typeface="Arial Narrow" panose="020B0606020202030204" pitchFamily="34" charset="0"/>
              </a:rPr>
              <a:t>(V.14)</a:t>
            </a:r>
          </a:p>
          <a:p>
            <a:pPr marL="628650" indent="-271463" algn="just">
              <a:buFont typeface="+mj-lt"/>
              <a:buAutoNum type="alphaLcParenR"/>
            </a:pPr>
            <a:r>
              <a:rPr lang="es-NI" dirty="0">
                <a:latin typeface="Arial Narrow" panose="020B0606020202030204" pitchFamily="34" charset="0"/>
              </a:rPr>
              <a:t>Esto responde a la afirmación de </a:t>
            </a:r>
            <a:r>
              <a:rPr lang="es-NI" b="1" dirty="0">
                <a:latin typeface="Arial Narrow" panose="020B0606020202030204" pitchFamily="34" charset="0"/>
              </a:rPr>
              <a:t>(Salm.10: 8 – 11)</a:t>
            </a:r>
            <a:r>
              <a:rPr lang="es-NI" dirty="0">
                <a:latin typeface="Arial Narrow" panose="020B0606020202030204" pitchFamily="34" charset="0"/>
              </a:rPr>
              <a:t> que el Señor no presta atención a lo que los malos hacen.</a:t>
            </a:r>
          </a:p>
          <a:p>
            <a:pPr marL="628650" indent="-271463" algn="just">
              <a:buFont typeface="+mj-lt"/>
              <a:buAutoNum type="alphaLcParenR"/>
            </a:pPr>
            <a:r>
              <a:rPr lang="es-NI" dirty="0">
                <a:latin typeface="Arial Narrow" panose="020B0606020202030204" pitchFamily="34" charset="0"/>
              </a:rPr>
              <a:t>Aún más, Dios ve el problema {circunstancias externas} así como el dolor {los sentimientos internos} causados por los malos mientras persiguen a los desamparados.</a:t>
            </a:r>
          </a:p>
          <a:p>
            <a:pPr marL="628650" indent="-271463" algn="just">
              <a:buFont typeface="+mj-lt"/>
              <a:buAutoNum type="alphaLcParenR"/>
            </a:pPr>
            <a:r>
              <a:rPr lang="es-NI" dirty="0">
                <a:latin typeface="Arial Narrow" panose="020B0606020202030204" pitchFamily="34" charset="0"/>
              </a:rPr>
              <a:t>El pobre y el angustiado pueden entregarse con seguridad en manos del Señor </a:t>
            </a:r>
            <a:r>
              <a:rPr lang="es-NI" b="1" dirty="0">
                <a:latin typeface="Arial Narrow" panose="020B0606020202030204" pitchFamily="34" charset="0"/>
              </a:rPr>
              <a:t>(Salm.55: 22; 1Ped.5: 7)</a:t>
            </a:r>
          </a:p>
          <a:p>
            <a:pPr marL="542925" indent="-342900" algn="just">
              <a:buFont typeface="+mj-lt"/>
              <a:buAutoNum type="arabicPeriod" startAt="2"/>
            </a:pPr>
            <a:r>
              <a:rPr lang="es-NI" dirty="0">
                <a:latin typeface="Arial Narrow" panose="020B0606020202030204" pitchFamily="34" charset="0"/>
              </a:rPr>
              <a:t>Dios juzga el pecado </a:t>
            </a:r>
            <a:r>
              <a:rPr lang="es-NI" b="1" dirty="0">
                <a:latin typeface="Arial Narrow" panose="020B0606020202030204" pitchFamily="34" charset="0"/>
              </a:rPr>
              <a:t>(V.15)</a:t>
            </a:r>
          </a:p>
          <a:p>
            <a:pPr marL="628650" indent="-271463" algn="just">
              <a:buFont typeface="+mj-lt"/>
              <a:buAutoNum type="alphaLcParenR"/>
            </a:pPr>
            <a:r>
              <a:rPr lang="es-NI" dirty="0">
                <a:latin typeface="Arial Narrow" panose="020B0606020202030204" pitchFamily="34" charset="0"/>
              </a:rPr>
              <a:t>Esto responde a la falsa afirmación de </a:t>
            </a:r>
            <a:r>
              <a:rPr lang="es-NI" b="1" dirty="0">
                <a:latin typeface="Arial Narrow" panose="020B0606020202030204" pitchFamily="34" charset="0"/>
              </a:rPr>
              <a:t>(Salm.10: 12, 13)</a:t>
            </a:r>
            <a:r>
              <a:rPr lang="es-NI" dirty="0">
                <a:latin typeface="Arial Narrow" panose="020B0606020202030204" pitchFamily="34" charset="0"/>
              </a:rPr>
              <a:t> donde el salmista ora para que el Señor inquiera {investigue cuidadosamente} la vida y obra de cada pecador, hasta que toda mala acción sea expuesta y juzgada.</a:t>
            </a:r>
          </a:p>
          <a:p>
            <a:pPr marL="628650" indent="-271463" algn="just">
              <a:buFont typeface="+mj-lt"/>
              <a:buAutoNum type="alphaLcParenR"/>
            </a:pPr>
            <a:r>
              <a:rPr lang="es-NI" dirty="0">
                <a:latin typeface="Arial Narrow" panose="020B0606020202030204" pitchFamily="34" charset="0"/>
              </a:rPr>
              <a:t>Pide que los pecadores sean juzgados en esta vida y que se les quite su poder {</a:t>
            </a:r>
            <a:r>
              <a:rPr lang="es-NI" b="1" dirty="0">
                <a:latin typeface="Arial Narrow" panose="020B0606020202030204" pitchFamily="34" charset="0"/>
              </a:rPr>
              <a:t>V.15</a:t>
            </a:r>
            <a:r>
              <a:rPr lang="es-NI" dirty="0">
                <a:latin typeface="Arial Narrow" panose="020B0606020202030204" pitchFamily="34" charset="0"/>
              </a:rPr>
              <a:t> </a:t>
            </a:r>
            <a:r>
              <a:rPr lang="es-NI" i="1" dirty="0">
                <a:effectLst>
                  <a:outerShdw blurRad="38100" dist="38100" dir="2700000" algn="tl">
                    <a:srgbClr val="000000">
                      <a:alpha val="43137"/>
                    </a:srgbClr>
                  </a:outerShdw>
                </a:effectLst>
                <a:latin typeface="Arial Narrow" panose="020B0606020202030204" pitchFamily="34" charset="0"/>
              </a:rPr>
              <a:t>“rompa el brazo”</a:t>
            </a:r>
            <a:r>
              <a:rPr lang="es-NI" dirty="0">
                <a:latin typeface="Arial Narrow" panose="020B0606020202030204" pitchFamily="34" charset="0"/>
              </a:rPr>
              <a:t>}</a:t>
            </a:r>
          </a:p>
          <a:p>
            <a:pPr marL="714375" indent="-285750" algn="just">
              <a:buFont typeface="Wingdings" panose="05000000000000000000" pitchFamily="2" charset="2"/>
              <a:buChar char="Ø"/>
            </a:pPr>
            <a:r>
              <a:rPr lang="es-NI" dirty="0">
                <a:latin typeface="Arial Narrow" panose="020B0606020202030204" pitchFamily="34" charset="0"/>
              </a:rPr>
              <a:t>Esta oración no siempre es respondida. Véase </a:t>
            </a:r>
            <a:r>
              <a:rPr lang="es-NI" b="1" dirty="0">
                <a:latin typeface="Arial Narrow" panose="020B0606020202030204" pitchFamily="34" charset="0"/>
              </a:rPr>
              <a:t>(Apoc.6: 9 – 11)</a:t>
            </a:r>
          </a:p>
          <a:p>
            <a:pPr marL="542925" indent="-357188" algn="just">
              <a:buFont typeface="+mj-lt"/>
              <a:buAutoNum type="arabicPeriod" startAt="3"/>
            </a:pPr>
            <a:r>
              <a:rPr lang="es-NI" dirty="0">
                <a:latin typeface="Arial Narrow" panose="020B0606020202030204" pitchFamily="34" charset="0"/>
              </a:rPr>
              <a:t>Dios es Rey </a:t>
            </a:r>
            <a:r>
              <a:rPr lang="es-NI" b="1" dirty="0">
                <a:latin typeface="Arial Narrow" panose="020B0606020202030204" pitchFamily="34" charset="0"/>
              </a:rPr>
              <a:t>(V.16)</a:t>
            </a:r>
          </a:p>
          <a:p>
            <a:pPr marL="628650" indent="-271463" algn="just">
              <a:buFont typeface="+mj-lt"/>
              <a:buAutoNum type="alphaLcParenR"/>
            </a:pPr>
            <a:r>
              <a:rPr lang="es-NI" dirty="0">
                <a:latin typeface="Arial Narrow" panose="020B0606020202030204" pitchFamily="34" charset="0"/>
              </a:rPr>
              <a:t>Aunque los malos afirman que no hay Dios </a:t>
            </a:r>
            <a:r>
              <a:rPr lang="es-NI" b="1" dirty="0">
                <a:latin typeface="Arial Narrow" panose="020B0606020202030204" pitchFamily="34" charset="0"/>
              </a:rPr>
              <a:t>(Salm.10: 1 – 4)</a:t>
            </a:r>
            <a:r>
              <a:rPr lang="es-NI" dirty="0">
                <a:latin typeface="Arial Narrow" panose="020B0606020202030204" pitchFamily="34" charset="0"/>
              </a:rPr>
              <a:t> ¡la verdad es que Dios es quien gobierna sobre todos! Nótese </a:t>
            </a:r>
            <a:r>
              <a:rPr lang="es-NI" b="1" dirty="0">
                <a:latin typeface="Arial Narrow" panose="020B0606020202030204" pitchFamily="34" charset="0"/>
              </a:rPr>
              <a:t>(Salm.2: 6; 5: 2; 24: 7 – 10; 29: 10; 1Sam.8: 6, 7)</a:t>
            </a:r>
          </a:p>
          <a:p>
            <a:pPr marL="628650" indent="-271463" algn="just">
              <a:buFont typeface="+mj-lt"/>
              <a:buAutoNum type="alphaLcParenR"/>
            </a:pPr>
            <a:r>
              <a:rPr lang="es-NI" dirty="0">
                <a:latin typeface="Arial Narrow" panose="020B0606020202030204" pitchFamily="34" charset="0"/>
              </a:rPr>
              <a:t>Después de su liberación de Egipto, los Israelitas cantaron alabanzas a su Rey: </a:t>
            </a:r>
            <a:r>
              <a:rPr lang="es-NI"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“Jehová reinará por los siglos de los siglos”</a:t>
            </a:r>
            <a:r>
              <a:rPr lang="es-NI" dirty="0">
                <a:latin typeface="Arial Narrow" panose="020B0606020202030204" pitchFamily="34" charset="0"/>
              </a:rPr>
              <a:t> </a:t>
            </a:r>
            <a:r>
              <a:rPr lang="es-NI" b="1" dirty="0">
                <a:latin typeface="Arial Narrow" panose="020B0606020202030204" pitchFamily="34" charset="0"/>
              </a:rPr>
              <a:t>(Éxod.15: 18)</a:t>
            </a:r>
            <a:r>
              <a:rPr lang="es-NI" dirty="0">
                <a:latin typeface="Arial Narrow" panose="020B0606020202030204" pitchFamily="34" charset="0"/>
              </a:rPr>
              <a:t> </a:t>
            </a:r>
          </a:p>
          <a:p>
            <a:pPr marL="714375" indent="-285750" algn="just">
              <a:buFont typeface="Wingdings" panose="05000000000000000000" pitchFamily="2" charset="2"/>
              <a:buChar char="Ø"/>
            </a:pPr>
            <a:r>
              <a:rPr lang="es-NI" dirty="0">
                <a:latin typeface="Arial Narrow" panose="020B0606020202030204" pitchFamily="34" charset="0"/>
              </a:rPr>
              <a:t>Dios defiende a su pueblo </a:t>
            </a:r>
            <a:r>
              <a:rPr lang="es-NI" b="1" dirty="0">
                <a:latin typeface="Arial Narrow" panose="020B0606020202030204" pitchFamily="34" charset="0"/>
              </a:rPr>
              <a:t>(Salm.10: 17, 18)</a:t>
            </a:r>
          </a:p>
          <a:p>
            <a:pPr marL="428625" algn="just"/>
            <a:endParaRPr lang="es-NI" b="1" dirty="0">
              <a:latin typeface="Arial Narrow" panose="020B0606020202030204" pitchFamily="34" charset="0"/>
            </a:endParaRPr>
          </a:p>
        </p:txBody>
      </p:sp>
      <p:sp>
        <p:nvSpPr>
          <p:cNvPr id="7" name="Rectángulo: esquinas redondeadas 6">
            <a:extLst>
              <a:ext uri="{FF2B5EF4-FFF2-40B4-BE49-F238E27FC236}">
                <a16:creationId xmlns:a16="http://schemas.microsoft.com/office/drawing/2014/main" id="{78270E2E-720D-918D-3F79-D8D2358BBF3E}"/>
              </a:ext>
            </a:extLst>
          </p:cNvPr>
          <p:cNvSpPr/>
          <p:nvPr/>
        </p:nvSpPr>
        <p:spPr>
          <a:xfrm>
            <a:off x="8115300" y="3762074"/>
            <a:ext cx="4076700" cy="2157413"/>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800" b="0" i="1" u="none" strike="noStrike" baseline="0" dirty="0">
                <a:solidFill>
                  <a:srgbClr val="292F33"/>
                </a:solidFill>
                <a:latin typeface="Times New Roman" panose="02020603050405020304" pitchFamily="18" charset="0"/>
                <a:cs typeface="Times New Roman" panose="02020603050405020304" pitchFamily="18" charset="0"/>
              </a:rPr>
              <a:t>“Tú lo has visto; porque miras el trabajo y la vejación, para dar la recompensa con tu mano; a ti se acoge el desvalido; tú eres el amparo del huérfano…”</a:t>
            </a:r>
            <a:r>
              <a:rPr lang="es-ES" sz="1800" b="0" i="0" u="none" strike="noStrike" baseline="0" dirty="0">
                <a:solidFill>
                  <a:srgbClr val="292F33"/>
                </a:solidFill>
                <a:latin typeface="Times New Roman" panose="02020603050405020304" pitchFamily="18" charset="0"/>
                <a:cs typeface="Times New Roman" panose="02020603050405020304" pitchFamily="18" charset="0"/>
              </a:rPr>
              <a:t> </a:t>
            </a:r>
            <a:r>
              <a:rPr lang="es-ES" sz="1800" b="1" i="1" u="none" strike="noStrike" baseline="0" dirty="0">
                <a:solidFill>
                  <a:srgbClr val="292F33"/>
                </a:solidFill>
                <a:latin typeface="Arial Narrow" panose="020B0606020202030204" pitchFamily="34" charset="0"/>
                <a:cs typeface="Times New Roman" panose="02020603050405020304" pitchFamily="18" charset="0"/>
              </a:rPr>
              <a:t>(Salm.10: 14)</a:t>
            </a:r>
            <a:endParaRPr lang="es-ES" b="1" i="1" dirty="0">
              <a:solidFill>
                <a:srgbClr val="292F33"/>
              </a:solidFill>
              <a:latin typeface="Arial Narrow" panose="020B0606020202030204" pitchFamily="34" charset="0"/>
              <a:cs typeface="Times New Roman" panose="02020603050405020304" pitchFamily="18" charset="0"/>
            </a:endParaRPr>
          </a:p>
        </p:txBody>
      </p:sp>
      <p:sp>
        <p:nvSpPr>
          <p:cNvPr id="8" name="Rectángulo: esquinas redondeadas 7">
            <a:extLst>
              <a:ext uri="{FF2B5EF4-FFF2-40B4-BE49-F238E27FC236}">
                <a16:creationId xmlns:a16="http://schemas.microsoft.com/office/drawing/2014/main" id="{406B014B-7ED4-45E8-95AF-E346237B5EB2}"/>
              </a:ext>
            </a:extLst>
          </p:cNvPr>
          <p:cNvSpPr/>
          <p:nvPr/>
        </p:nvSpPr>
        <p:spPr>
          <a:xfrm>
            <a:off x="8115300" y="2713294"/>
            <a:ext cx="4076700" cy="3750014"/>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800" b="0" i="0" u="none" strike="noStrike" baseline="0" dirty="0">
                <a:solidFill>
                  <a:srgbClr val="292F33"/>
                </a:solidFill>
                <a:latin typeface="Times New Roman" panose="02020603050405020304" pitchFamily="18" charset="0"/>
                <a:cs typeface="Times New Roman" panose="02020603050405020304" pitchFamily="18" charset="0"/>
              </a:rPr>
              <a:t>“Se sienta en acecho cerca de las aldeas; en escondrijos mata al inocente. Sus ojos están acechando al desvalido; acecha en oculto, como el león desde su cueva; acecha para arrebatar al pobre; arrebata al pobre trayéndolo a su red.</a:t>
            </a:r>
            <a:r>
              <a:rPr lang="en-US" sz="1800" b="0" i="0" u="none" strike="noStrike" baseline="0" dirty="0">
                <a:solidFill>
                  <a:srgbClr val="292F33"/>
                </a:solidFill>
                <a:latin typeface="Times New Roman" panose="02020603050405020304" pitchFamily="18" charset="0"/>
                <a:cs typeface="Times New Roman" panose="02020603050405020304" pitchFamily="18" charset="0"/>
              </a:rPr>
              <a:t> Se </a:t>
            </a:r>
            <a:r>
              <a:rPr lang="en-US" sz="1800" b="0" i="0" u="none" strike="noStrike" baseline="0" dirty="0" err="1">
                <a:solidFill>
                  <a:srgbClr val="292F33"/>
                </a:solidFill>
                <a:latin typeface="Times New Roman" panose="02020603050405020304" pitchFamily="18" charset="0"/>
                <a:cs typeface="Times New Roman" panose="02020603050405020304" pitchFamily="18" charset="0"/>
              </a:rPr>
              <a:t>encoge</a:t>
            </a:r>
            <a:r>
              <a:rPr lang="en-US" sz="1800" b="0" i="0" u="none" strike="noStrike" baseline="0" dirty="0">
                <a:solidFill>
                  <a:srgbClr val="292F33"/>
                </a:solidFill>
                <a:latin typeface="Times New Roman" panose="02020603050405020304" pitchFamily="18" charset="0"/>
                <a:cs typeface="Times New Roman" panose="02020603050405020304" pitchFamily="18" charset="0"/>
              </a:rPr>
              <a:t>, se </a:t>
            </a:r>
            <a:r>
              <a:rPr lang="en-US" sz="1800" b="0" i="0" u="none" strike="noStrike" baseline="0" dirty="0" err="1">
                <a:solidFill>
                  <a:srgbClr val="292F33"/>
                </a:solidFill>
                <a:latin typeface="Times New Roman" panose="02020603050405020304" pitchFamily="18" charset="0"/>
                <a:cs typeface="Times New Roman" panose="02020603050405020304" pitchFamily="18" charset="0"/>
              </a:rPr>
              <a:t>agacha</a:t>
            </a:r>
            <a:r>
              <a:rPr lang="en-US" sz="1800" b="0" i="0" u="none" strike="noStrike" baseline="0" dirty="0">
                <a:solidFill>
                  <a:srgbClr val="292F33"/>
                </a:solidFill>
                <a:latin typeface="Times New Roman" panose="02020603050405020304" pitchFamily="18" charset="0"/>
                <a:cs typeface="Times New Roman" panose="02020603050405020304" pitchFamily="18" charset="0"/>
              </a:rPr>
              <a:t>, y</a:t>
            </a:r>
            <a:r>
              <a:rPr lang="es-ES" sz="1800" b="0" i="0" u="none" strike="noStrike" baseline="0" dirty="0">
                <a:solidFill>
                  <a:srgbClr val="292F33"/>
                </a:solidFill>
                <a:latin typeface="Times New Roman" panose="02020603050405020304" pitchFamily="18" charset="0"/>
                <a:cs typeface="Times New Roman" panose="02020603050405020304" pitchFamily="18" charset="0"/>
              </a:rPr>
              <a:t> caen en sus fuertes garras muchos desdichados. Dice en su corazón: Dios ha olvidado; ha encubierto su rostro; nunca lo verá…” </a:t>
            </a:r>
            <a:r>
              <a:rPr lang="es-ES" sz="1800" b="1" i="1" u="none" strike="noStrike" baseline="0" dirty="0">
                <a:solidFill>
                  <a:srgbClr val="292F33"/>
                </a:solidFill>
                <a:latin typeface="Arial Narrow" panose="020B0606020202030204" pitchFamily="34" charset="0"/>
                <a:cs typeface="Times New Roman" panose="02020603050405020304" pitchFamily="18" charset="0"/>
              </a:rPr>
              <a:t>(Salm.10: 8 – 11)</a:t>
            </a:r>
            <a:r>
              <a:rPr lang="es-ES" sz="1800" b="0" i="0" u="none" strike="noStrike" baseline="0" dirty="0">
                <a:solidFill>
                  <a:srgbClr val="292F33"/>
                </a:solidFill>
                <a:latin typeface="Verdana" panose="020B0604030504040204" pitchFamily="34" charset="0"/>
              </a:rPr>
              <a:t> </a:t>
            </a:r>
            <a:endParaRPr lang="es-NI" dirty="0"/>
          </a:p>
        </p:txBody>
      </p:sp>
      <p:sp>
        <p:nvSpPr>
          <p:cNvPr id="9" name="Rectángulo: esquinas redondeadas 8">
            <a:extLst>
              <a:ext uri="{FF2B5EF4-FFF2-40B4-BE49-F238E27FC236}">
                <a16:creationId xmlns:a16="http://schemas.microsoft.com/office/drawing/2014/main" id="{6ECF4FF4-6364-4D2D-5790-7A8425B6D0D0}"/>
              </a:ext>
            </a:extLst>
          </p:cNvPr>
          <p:cNvSpPr/>
          <p:nvPr/>
        </p:nvSpPr>
        <p:spPr>
          <a:xfrm>
            <a:off x="8115300" y="2713294"/>
            <a:ext cx="4076700" cy="3750014"/>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800" b="0" i="1" u="none" strike="noStrike" baseline="0" dirty="0">
                <a:solidFill>
                  <a:schemeClr val="tx1"/>
                </a:solidFill>
                <a:latin typeface="Times New Roman" panose="02020603050405020304" pitchFamily="18" charset="0"/>
                <a:cs typeface="Times New Roman" panose="02020603050405020304" pitchFamily="18" charset="0"/>
              </a:rPr>
              <a:t>“Echa sobre Jehová tu carga, y él te sustentará; no dejará para siempre caído al justo”</a:t>
            </a:r>
            <a:r>
              <a:rPr lang="es-ES" sz="1800" b="0" i="0" u="none" strike="noStrike" baseline="0" dirty="0">
                <a:solidFill>
                  <a:srgbClr val="292F33"/>
                </a:solidFill>
                <a:latin typeface="Times New Roman" panose="02020603050405020304" pitchFamily="18" charset="0"/>
                <a:cs typeface="Times New Roman" panose="02020603050405020304" pitchFamily="18" charset="0"/>
              </a:rPr>
              <a:t> </a:t>
            </a:r>
            <a:r>
              <a:rPr lang="es-ES" sz="1800" b="1" i="1" u="none" strike="noStrike" baseline="0" dirty="0">
                <a:solidFill>
                  <a:srgbClr val="292F33"/>
                </a:solidFill>
                <a:latin typeface="Arial Narrow" panose="020B0606020202030204" pitchFamily="34" charset="0"/>
                <a:cs typeface="Times New Roman" panose="02020603050405020304" pitchFamily="18" charset="0"/>
              </a:rPr>
              <a:t>(Salm.55: 22)</a:t>
            </a:r>
            <a:endParaRPr lang="es-ES" b="1" i="1" dirty="0">
              <a:solidFill>
                <a:srgbClr val="292F33"/>
              </a:solidFill>
              <a:latin typeface="Arial Narrow" panose="020B0606020202030204" pitchFamily="34" charset="0"/>
              <a:cs typeface="Times New Roman" panose="02020603050405020304" pitchFamily="18" charset="0"/>
            </a:endParaRPr>
          </a:p>
          <a:p>
            <a:pPr marR="0" algn="just" rtl="0"/>
            <a:endParaRPr lang="es-ES" b="1" i="1" dirty="0">
              <a:solidFill>
                <a:srgbClr val="292F33"/>
              </a:solidFill>
              <a:latin typeface="Arial Narrow" panose="020B0606020202030204" pitchFamily="34" charset="0"/>
              <a:cs typeface="Times New Roman" panose="02020603050405020304" pitchFamily="18" charset="0"/>
            </a:endParaRPr>
          </a:p>
          <a:p>
            <a:pPr marR="0" algn="just" rtl="0"/>
            <a:endParaRPr lang="es-ES" b="1" i="1" dirty="0">
              <a:solidFill>
                <a:srgbClr val="292F33"/>
              </a:solidFill>
              <a:latin typeface="Arial Narrow" panose="020B0606020202030204" pitchFamily="34" charset="0"/>
              <a:cs typeface="Times New Roman" panose="02020603050405020304" pitchFamily="18" charset="0"/>
            </a:endParaRPr>
          </a:p>
          <a:p>
            <a:pPr marR="0" algn="just" rtl="0"/>
            <a:endParaRPr lang="es-ES" b="1" i="1" dirty="0">
              <a:solidFill>
                <a:srgbClr val="292F33"/>
              </a:solidFill>
              <a:latin typeface="Arial Narrow" panose="020B0606020202030204" pitchFamily="34" charset="0"/>
              <a:cs typeface="Times New Roman" panose="02020603050405020304" pitchFamily="18" charset="0"/>
            </a:endParaRPr>
          </a:p>
          <a:p>
            <a:pPr marR="0" algn="just" rtl="0"/>
            <a:endParaRPr lang="es-ES" b="1" i="1" dirty="0">
              <a:solidFill>
                <a:srgbClr val="292F33"/>
              </a:solidFill>
              <a:latin typeface="Arial Narrow" panose="020B0606020202030204" pitchFamily="34" charset="0"/>
              <a:cs typeface="Times New Roman" panose="02020603050405020304" pitchFamily="18" charset="0"/>
            </a:endParaRPr>
          </a:p>
          <a:p>
            <a:pPr marR="0" algn="just" rtl="0"/>
            <a:endParaRPr lang="es-NI" b="1" i="1" dirty="0">
              <a:latin typeface="Arial Narrow" panose="020B0606020202030204" pitchFamily="34" charset="0"/>
              <a:cs typeface="Times New Roman" panose="02020603050405020304" pitchFamily="18" charset="0"/>
            </a:endParaRPr>
          </a:p>
        </p:txBody>
      </p:sp>
      <p:sp>
        <p:nvSpPr>
          <p:cNvPr id="10" name="Rectángulo: esquinas redondeadas 9">
            <a:extLst>
              <a:ext uri="{FF2B5EF4-FFF2-40B4-BE49-F238E27FC236}">
                <a16:creationId xmlns:a16="http://schemas.microsoft.com/office/drawing/2014/main" id="{D7C9AD84-5A90-34F9-BA95-5D839DD32EAE}"/>
              </a:ext>
            </a:extLst>
          </p:cNvPr>
          <p:cNvSpPr/>
          <p:nvPr/>
        </p:nvSpPr>
        <p:spPr>
          <a:xfrm>
            <a:off x="8115297" y="4599120"/>
            <a:ext cx="4076700" cy="1424066"/>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800" b="0" i="1" u="none" strike="noStrike" baseline="0" dirty="0">
                <a:solidFill>
                  <a:schemeClr val="tx1"/>
                </a:solidFill>
                <a:latin typeface="Times New Roman" panose="02020603050405020304" pitchFamily="18" charset="0"/>
                <a:cs typeface="Times New Roman" panose="02020603050405020304" pitchFamily="18" charset="0"/>
              </a:rPr>
              <a:t>“…echando toda vuestra ansiedad sobre él, porque él tiene cuidado de vosotros” </a:t>
            </a:r>
            <a:r>
              <a:rPr lang="es-ES" sz="1800" b="1" i="1" u="none" strike="noStrike" baseline="0" dirty="0">
                <a:solidFill>
                  <a:srgbClr val="292F33"/>
                </a:solidFill>
                <a:latin typeface="Arial Narrow" panose="020B0606020202030204" pitchFamily="34" charset="0"/>
                <a:cs typeface="Times New Roman" panose="02020603050405020304" pitchFamily="18" charset="0"/>
              </a:rPr>
              <a:t>(1Ped.5: 7)</a:t>
            </a:r>
            <a:endParaRPr lang="es-NI" b="1" i="1" dirty="0">
              <a:latin typeface="Arial Narrow" panose="020B0606020202030204" pitchFamily="34" charset="0"/>
              <a:cs typeface="Times New Roman" panose="02020603050405020304" pitchFamily="18" charset="0"/>
            </a:endParaRPr>
          </a:p>
        </p:txBody>
      </p:sp>
      <p:sp>
        <p:nvSpPr>
          <p:cNvPr id="11" name="Rectángulo: esquinas redondeadas 10">
            <a:extLst>
              <a:ext uri="{FF2B5EF4-FFF2-40B4-BE49-F238E27FC236}">
                <a16:creationId xmlns:a16="http://schemas.microsoft.com/office/drawing/2014/main" id="{6CDA9FB1-64A4-7974-E914-795FAD132B95}"/>
              </a:ext>
            </a:extLst>
          </p:cNvPr>
          <p:cNvSpPr/>
          <p:nvPr/>
        </p:nvSpPr>
        <p:spPr>
          <a:xfrm>
            <a:off x="8115294" y="2713294"/>
            <a:ext cx="4076703" cy="3750014"/>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800" b="0" i="1" u="none" strike="noStrike" baseline="0" dirty="0">
                <a:solidFill>
                  <a:schemeClr val="tx1"/>
                </a:solidFill>
                <a:latin typeface="Times New Roman" panose="02020603050405020304" pitchFamily="18" charset="0"/>
                <a:cs typeface="Times New Roman" panose="02020603050405020304" pitchFamily="18" charset="0"/>
              </a:rPr>
              <a:t>“Quebranta tú el brazo del inicuo, y persigue la maldad del malo hasta que no halles ninguna…”</a:t>
            </a:r>
            <a:r>
              <a:rPr lang="es-ES" sz="1800" b="0" i="1" u="none" strike="noStrike" baseline="0" dirty="0">
                <a:solidFill>
                  <a:srgbClr val="292F33"/>
                </a:solidFill>
                <a:latin typeface="Times New Roman" panose="02020603050405020304" pitchFamily="18" charset="0"/>
                <a:cs typeface="Times New Roman" panose="02020603050405020304" pitchFamily="18" charset="0"/>
              </a:rPr>
              <a:t> </a:t>
            </a:r>
            <a:r>
              <a:rPr lang="es-ES" sz="1800" b="1" i="1" u="none" strike="noStrike" baseline="0" dirty="0">
                <a:solidFill>
                  <a:srgbClr val="292F33"/>
                </a:solidFill>
                <a:latin typeface="Arial Narrow" panose="020B0606020202030204" pitchFamily="34" charset="0"/>
                <a:cs typeface="Times New Roman" panose="02020603050405020304" pitchFamily="18" charset="0"/>
              </a:rPr>
              <a:t>(Salm.10: 15)</a:t>
            </a:r>
            <a:r>
              <a:rPr lang="es-ES" sz="1800" b="0" i="1" u="none" strike="noStrike" baseline="0" dirty="0">
                <a:solidFill>
                  <a:srgbClr val="292F33"/>
                </a:solidFill>
                <a:latin typeface="Times New Roman" panose="02020603050405020304" pitchFamily="18" charset="0"/>
                <a:cs typeface="Times New Roman" panose="02020603050405020304" pitchFamily="18" charset="0"/>
              </a:rPr>
              <a:t> </a:t>
            </a:r>
          </a:p>
          <a:p>
            <a:pPr marR="0" algn="just" rtl="0"/>
            <a:endParaRPr lang="es-ES" i="1" dirty="0">
              <a:solidFill>
                <a:srgbClr val="292F33"/>
              </a:solidFill>
              <a:latin typeface="Times New Roman" panose="02020603050405020304" pitchFamily="18" charset="0"/>
              <a:cs typeface="Times New Roman" panose="02020603050405020304" pitchFamily="18" charset="0"/>
            </a:endParaRPr>
          </a:p>
          <a:p>
            <a:pPr marR="0" algn="just" rtl="0"/>
            <a:endParaRPr lang="es-ES" i="1" dirty="0">
              <a:solidFill>
                <a:srgbClr val="292F33"/>
              </a:solidFill>
              <a:latin typeface="Times New Roman" panose="02020603050405020304" pitchFamily="18" charset="0"/>
              <a:cs typeface="Times New Roman" panose="02020603050405020304" pitchFamily="18" charset="0"/>
            </a:endParaRPr>
          </a:p>
          <a:p>
            <a:pPr marR="0" algn="just" rtl="0"/>
            <a:endParaRPr lang="es-ES" i="1" dirty="0">
              <a:solidFill>
                <a:srgbClr val="292F33"/>
              </a:solidFill>
              <a:latin typeface="Times New Roman" panose="02020603050405020304" pitchFamily="18" charset="0"/>
              <a:cs typeface="Times New Roman" panose="02020603050405020304" pitchFamily="18" charset="0"/>
            </a:endParaRPr>
          </a:p>
          <a:p>
            <a:pPr marR="0" algn="just" rtl="0"/>
            <a:endParaRPr lang="es-ES" i="1" dirty="0">
              <a:solidFill>
                <a:srgbClr val="292F33"/>
              </a:solidFill>
              <a:latin typeface="Times New Roman" panose="02020603050405020304" pitchFamily="18" charset="0"/>
              <a:cs typeface="Times New Roman" panose="02020603050405020304" pitchFamily="18" charset="0"/>
            </a:endParaRPr>
          </a:p>
          <a:p>
            <a:pPr marR="0" algn="just" rtl="0"/>
            <a:endParaRPr lang="es-ES" i="1" dirty="0">
              <a:solidFill>
                <a:srgbClr val="292F33"/>
              </a:solidFill>
              <a:latin typeface="Times New Roman" panose="02020603050405020304" pitchFamily="18" charset="0"/>
              <a:cs typeface="Times New Roman" panose="02020603050405020304" pitchFamily="18" charset="0"/>
            </a:endParaRPr>
          </a:p>
          <a:p>
            <a:pPr marR="0" algn="just" rtl="0"/>
            <a:endParaRPr lang="es-NI" i="1" dirty="0">
              <a:latin typeface="Times New Roman" panose="02020603050405020304" pitchFamily="18" charset="0"/>
              <a:cs typeface="Times New Roman" panose="02020603050405020304" pitchFamily="18" charset="0"/>
            </a:endParaRPr>
          </a:p>
        </p:txBody>
      </p:sp>
      <p:sp>
        <p:nvSpPr>
          <p:cNvPr id="12" name="Rectángulo: esquinas redondeadas 11">
            <a:extLst>
              <a:ext uri="{FF2B5EF4-FFF2-40B4-BE49-F238E27FC236}">
                <a16:creationId xmlns:a16="http://schemas.microsoft.com/office/drawing/2014/main" id="{038F96B4-0C03-968B-896B-1CF940790358}"/>
              </a:ext>
            </a:extLst>
          </p:cNvPr>
          <p:cNvSpPr/>
          <p:nvPr/>
        </p:nvSpPr>
        <p:spPr>
          <a:xfrm>
            <a:off x="8115297" y="4377128"/>
            <a:ext cx="4076700" cy="1798820"/>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800" b="0" i="1" u="none" strike="noStrike" baseline="0" dirty="0">
                <a:solidFill>
                  <a:schemeClr val="tx1"/>
                </a:solidFill>
                <a:latin typeface="Times New Roman" panose="02020603050405020304" pitchFamily="18" charset="0"/>
                <a:cs typeface="Times New Roman" panose="02020603050405020304" pitchFamily="18" charset="0"/>
              </a:rPr>
              <a:t>“Levántate, oh Jehová Dios, alza tu mano; no te olvides de los pobres. ¿Por qué desprecia el malo a Dios? En su corazón ha dicho: Tú no lo inquirirás” </a:t>
            </a:r>
            <a:r>
              <a:rPr lang="es-ES" sz="1800" b="1" i="1" u="none" strike="noStrike" baseline="0" dirty="0">
                <a:solidFill>
                  <a:srgbClr val="292F33"/>
                </a:solidFill>
                <a:latin typeface="Arial Narrow" panose="020B0606020202030204" pitchFamily="34" charset="0"/>
                <a:cs typeface="Times New Roman" panose="02020603050405020304" pitchFamily="18" charset="0"/>
              </a:rPr>
              <a:t>(Salm.10: 12, 13)</a:t>
            </a:r>
            <a:endParaRPr lang="es-NI" b="1" i="1" dirty="0">
              <a:latin typeface="Arial Narrow" panose="020B0606020202030204" pitchFamily="34" charset="0"/>
              <a:cs typeface="Times New Roman" panose="02020603050405020304" pitchFamily="18" charset="0"/>
            </a:endParaRPr>
          </a:p>
        </p:txBody>
      </p:sp>
      <p:sp>
        <p:nvSpPr>
          <p:cNvPr id="13" name="Rectángulo: esquinas redondeadas 12">
            <a:extLst>
              <a:ext uri="{FF2B5EF4-FFF2-40B4-BE49-F238E27FC236}">
                <a16:creationId xmlns:a16="http://schemas.microsoft.com/office/drawing/2014/main" id="{3EEE77FF-9D55-CE8F-3975-A51354DE106C}"/>
              </a:ext>
            </a:extLst>
          </p:cNvPr>
          <p:cNvSpPr/>
          <p:nvPr/>
        </p:nvSpPr>
        <p:spPr>
          <a:xfrm>
            <a:off x="8115290" y="2022398"/>
            <a:ext cx="4076706" cy="4685700"/>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800" b="0" i="1" u="none" strike="noStrike" baseline="0" dirty="0">
                <a:solidFill>
                  <a:schemeClr val="tx1"/>
                </a:solidFill>
                <a:latin typeface="Times New Roman" panose="02020603050405020304" pitchFamily="18" charset="0"/>
                <a:cs typeface="Times New Roman" panose="02020603050405020304" pitchFamily="18" charset="0"/>
              </a:rPr>
              <a:t>“Cuando abrió el quinto sello, vi bajo el altar las almas de los que habían sido muertos por causa de la palabra de Dios y por el testimonio que tenían. Y clamaban a gran voz, diciendo: ¿Hasta cuándo, Señor, santo y verdadero, no juzgas y vengas nuestra sangre en los que moran en la tierra? Y se les dieron vestiduras blancas, y se les dijo que descansasen todavía un poco de tiempo, hasta que se completara el número de sus consiervos y sus hermanos, que también habían de ser muertos como ellos…”</a:t>
            </a:r>
            <a:r>
              <a:rPr lang="es-ES" sz="1800" b="0" i="0" u="none" strike="noStrike" baseline="0" dirty="0">
                <a:solidFill>
                  <a:srgbClr val="292F33"/>
                </a:solidFill>
                <a:latin typeface="Times New Roman" panose="02020603050405020304" pitchFamily="18" charset="0"/>
                <a:cs typeface="Times New Roman" panose="02020603050405020304" pitchFamily="18" charset="0"/>
              </a:rPr>
              <a:t> </a:t>
            </a:r>
            <a:r>
              <a:rPr lang="es-ES" sz="1800" b="1" i="1" u="none" strike="noStrike" baseline="0" dirty="0">
                <a:solidFill>
                  <a:srgbClr val="292F33"/>
                </a:solidFill>
                <a:latin typeface="Arial Narrow" panose="020B0606020202030204" pitchFamily="34" charset="0"/>
                <a:cs typeface="Times New Roman" panose="02020603050405020304" pitchFamily="18" charset="0"/>
              </a:rPr>
              <a:t>(Apoc.6: 9 – 11)</a:t>
            </a:r>
            <a:endParaRPr lang="es-NI" b="1" i="1" dirty="0">
              <a:latin typeface="Arial Narrow" panose="020B0606020202030204" pitchFamily="34" charset="0"/>
              <a:cs typeface="Times New Roman" panose="02020603050405020304" pitchFamily="18" charset="0"/>
            </a:endParaRPr>
          </a:p>
        </p:txBody>
      </p:sp>
      <p:sp>
        <p:nvSpPr>
          <p:cNvPr id="14" name="Rectángulo: esquinas redondeadas 13">
            <a:extLst>
              <a:ext uri="{FF2B5EF4-FFF2-40B4-BE49-F238E27FC236}">
                <a16:creationId xmlns:a16="http://schemas.microsoft.com/office/drawing/2014/main" id="{0184D024-FA4D-978F-773E-3922E2B9CC7C}"/>
              </a:ext>
            </a:extLst>
          </p:cNvPr>
          <p:cNvSpPr/>
          <p:nvPr/>
        </p:nvSpPr>
        <p:spPr>
          <a:xfrm>
            <a:off x="8115293" y="2022396"/>
            <a:ext cx="4076707" cy="4680754"/>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l" rtl="0"/>
            <a:r>
              <a:rPr lang="es-ES" sz="1800" b="0" i="1" u="none" strike="noStrike" baseline="0" dirty="0">
                <a:solidFill>
                  <a:schemeClr val="tx1"/>
                </a:solidFill>
                <a:latin typeface="Times New Roman" panose="02020603050405020304" pitchFamily="18" charset="0"/>
                <a:cs typeface="Times New Roman" panose="02020603050405020304" pitchFamily="18" charset="0"/>
              </a:rPr>
              <a:t>“Jehová es Rey eternamente y para siempre; de su tierra han perecido las naciones…” </a:t>
            </a:r>
            <a:r>
              <a:rPr lang="es-ES" sz="1800" b="1" i="1" u="none" strike="noStrike" baseline="0" dirty="0">
                <a:solidFill>
                  <a:schemeClr val="tx1"/>
                </a:solidFill>
                <a:latin typeface="Arial Narrow" panose="020B0606020202030204" pitchFamily="34" charset="0"/>
                <a:cs typeface="Times New Roman" panose="02020603050405020304" pitchFamily="18" charset="0"/>
              </a:rPr>
              <a:t>(Salm.10: 16)</a:t>
            </a:r>
          </a:p>
          <a:p>
            <a:pPr marR="0" algn="l" rtl="0"/>
            <a:endParaRPr lang="es-ES" sz="1800" b="1" i="1" u="none" strike="noStrike" baseline="0" dirty="0">
              <a:solidFill>
                <a:schemeClr val="tx1"/>
              </a:solidFill>
              <a:latin typeface="Arial Narrow" panose="020B0606020202030204" pitchFamily="34" charset="0"/>
              <a:cs typeface="Times New Roman" panose="02020603050405020304" pitchFamily="18" charset="0"/>
            </a:endParaRPr>
          </a:p>
          <a:p>
            <a:pPr marR="0" algn="l" rtl="0"/>
            <a:endParaRPr lang="es-ES" b="1" i="1" dirty="0">
              <a:solidFill>
                <a:schemeClr val="tx1"/>
              </a:solidFill>
              <a:latin typeface="Arial Narrow" panose="020B0606020202030204" pitchFamily="34" charset="0"/>
              <a:cs typeface="Times New Roman" panose="02020603050405020304" pitchFamily="18" charset="0"/>
            </a:endParaRPr>
          </a:p>
          <a:p>
            <a:pPr marR="0" algn="l" rtl="0"/>
            <a:endParaRPr lang="es-ES" b="1" i="1" dirty="0">
              <a:solidFill>
                <a:schemeClr val="tx1"/>
              </a:solidFill>
              <a:latin typeface="Arial Narrow" panose="020B0606020202030204" pitchFamily="34" charset="0"/>
              <a:cs typeface="Times New Roman" panose="02020603050405020304" pitchFamily="18" charset="0"/>
            </a:endParaRPr>
          </a:p>
          <a:p>
            <a:pPr marR="0" algn="l" rtl="0"/>
            <a:endParaRPr lang="es-ES" b="1" i="1" dirty="0">
              <a:solidFill>
                <a:schemeClr val="tx1"/>
              </a:solidFill>
              <a:latin typeface="Arial Narrow" panose="020B0606020202030204" pitchFamily="34" charset="0"/>
              <a:cs typeface="Times New Roman" panose="02020603050405020304" pitchFamily="18" charset="0"/>
            </a:endParaRPr>
          </a:p>
          <a:p>
            <a:pPr marR="0" algn="l" rtl="0"/>
            <a:endParaRPr lang="es-ES" b="1" i="1" dirty="0">
              <a:solidFill>
                <a:schemeClr val="tx1"/>
              </a:solidFill>
              <a:latin typeface="Arial Narrow" panose="020B0606020202030204" pitchFamily="34" charset="0"/>
              <a:cs typeface="Times New Roman" panose="02020603050405020304" pitchFamily="18" charset="0"/>
            </a:endParaRPr>
          </a:p>
          <a:p>
            <a:pPr marR="0" algn="l" rtl="0"/>
            <a:endParaRPr lang="es-ES" b="1" i="1" dirty="0">
              <a:solidFill>
                <a:schemeClr val="tx1"/>
              </a:solidFill>
              <a:latin typeface="Arial Narrow" panose="020B0606020202030204" pitchFamily="34" charset="0"/>
              <a:cs typeface="Times New Roman" panose="02020603050405020304" pitchFamily="18" charset="0"/>
            </a:endParaRPr>
          </a:p>
          <a:p>
            <a:pPr marR="0" algn="l" rtl="0"/>
            <a:endParaRPr lang="es-ES" b="1" i="1" dirty="0">
              <a:solidFill>
                <a:schemeClr val="tx1"/>
              </a:solidFill>
              <a:latin typeface="Arial Narrow" panose="020B0606020202030204" pitchFamily="34" charset="0"/>
              <a:cs typeface="Times New Roman" panose="02020603050405020304" pitchFamily="18" charset="0"/>
            </a:endParaRPr>
          </a:p>
          <a:p>
            <a:pPr marR="0" algn="l" rtl="0"/>
            <a:endParaRPr lang="es-ES" b="1" i="1" dirty="0">
              <a:solidFill>
                <a:schemeClr val="tx1"/>
              </a:solidFill>
              <a:latin typeface="Arial Narrow" panose="020B0606020202030204" pitchFamily="34" charset="0"/>
              <a:cs typeface="Times New Roman" panose="02020603050405020304" pitchFamily="18" charset="0"/>
            </a:endParaRPr>
          </a:p>
          <a:p>
            <a:pPr marR="0" algn="l" rtl="0"/>
            <a:endParaRPr lang="es-ES" b="1" i="1" dirty="0">
              <a:solidFill>
                <a:schemeClr val="tx1"/>
              </a:solidFill>
              <a:latin typeface="Arial Narrow" panose="020B0606020202030204" pitchFamily="34" charset="0"/>
              <a:cs typeface="Times New Roman" panose="02020603050405020304" pitchFamily="18" charset="0"/>
            </a:endParaRPr>
          </a:p>
          <a:p>
            <a:pPr marR="0" algn="l" rtl="0"/>
            <a:endParaRPr lang="es-ES" b="1" i="1" dirty="0">
              <a:solidFill>
                <a:schemeClr val="tx1"/>
              </a:solidFill>
              <a:latin typeface="Arial Narrow" panose="020B0606020202030204" pitchFamily="34" charset="0"/>
              <a:cs typeface="Times New Roman" panose="02020603050405020304" pitchFamily="18" charset="0"/>
            </a:endParaRPr>
          </a:p>
          <a:p>
            <a:pPr marR="0" algn="l" rtl="0"/>
            <a:endParaRPr lang="es-ES" b="1" i="1" dirty="0">
              <a:solidFill>
                <a:schemeClr val="tx1"/>
              </a:solidFill>
              <a:latin typeface="Arial Narrow" panose="020B0606020202030204" pitchFamily="34" charset="0"/>
              <a:cs typeface="Times New Roman" panose="02020603050405020304" pitchFamily="18" charset="0"/>
            </a:endParaRPr>
          </a:p>
        </p:txBody>
      </p:sp>
      <p:sp>
        <p:nvSpPr>
          <p:cNvPr id="15" name="Rectángulo: esquinas redondeadas 14">
            <a:extLst>
              <a:ext uri="{FF2B5EF4-FFF2-40B4-BE49-F238E27FC236}">
                <a16:creationId xmlns:a16="http://schemas.microsoft.com/office/drawing/2014/main" id="{E1E6A626-895B-BE2C-8169-2B48C5417811}"/>
              </a:ext>
            </a:extLst>
          </p:cNvPr>
          <p:cNvSpPr/>
          <p:nvPr/>
        </p:nvSpPr>
        <p:spPr>
          <a:xfrm>
            <a:off x="8115300" y="3312826"/>
            <a:ext cx="4076700" cy="3390324"/>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i="1" dirty="0">
                <a:solidFill>
                  <a:srgbClr val="292F33"/>
                </a:solidFill>
                <a:latin typeface="Times New Roman" panose="02020603050405020304" pitchFamily="18" charset="0"/>
                <a:cs typeface="Times New Roman" panose="02020603050405020304" pitchFamily="18" charset="0"/>
              </a:rPr>
              <a:t>“¿Por qué estás lejos, oh Jehová, y te escondes en el tiempo de la tribulación? Con arrogancia el malo persigue al pobre; será atrapado en los artificios que ha ideado. Porque el malo se jacta del deseo de su alma, bendice al codicioso, y desprecia a Jehová. El malo, por la altivez de su rostro, no busca a Dios; no hay Dios en ninguno de sus pensamientos” </a:t>
            </a:r>
            <a:r>
              <a:rPr lang="es-ES" b="1" i="1" dirty="0">
                <a:solidFill>
                  <a:srgbClr val="292F33"/>
                </a:solidFill>
                <a:latin typeface="Arial Narrow" panose="020B0606020202030204" pitchFamily="34" charset="0"/>
                <a:cs typeface="Times New Roman" panose="02020603050405020304" pitchFamily="18" charset="0"/>
              </a:rPr>
              <a:t>(Salm.10: 1 – 4)</a:t>
            </a:r>
            <a:endParaRPr lang="es-NI" b="1" i="1" dirty="0">
              <a:latin typeface="Arial Narrow" panose="020B0606020202030204" pitchFamily="34" charset="0"/>
              <a:cs typeface="Times New Roman" panose="02020603050405020304" pitchFamily="18" charset="0"/>
            </a:endParaRPr>
          </a:p>
        </p:txBody>
      </p:sp>
      <p:cxnSp>
        <p:nvCxnSpPr>
          <p:cNvPr id="17" name="Conector recto 16">
            <a:extLst>
              <a:ext uri="{FF2B5EF4-FFF2-40B4-BE49-F238E27FC236}">
                <a16:creationId xmlns:a16="http://schemas.microsoft.com/office/drawing/2014/main" id="{E625F37F-E30C-0745-C3C0-D8D6F5EF84F8}"/>
              </a:ext>
            </a:extLst>
          </p:cNvPr>
          <p:cNvCxnSpPr/>
          <p:nvPr/>
        </p:nvCxnSpPr>
        <p:spPr>
          <a:xfrm>
            <a:off x="9054059" y="5991578"/>
            <a:ext cx="2878111" cy="0"/>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cxnSp>
        <p:nvCxnSpPr>
          <p:cNvPr id="19" name="Conector recto 18">
            <a:extLst>
              <a:ext uri="{FF2B5EF4-FFF2-40B4-BE49-F238E27FC236}">
                <a16:creationId xmlns:a16="http://schemas.microsoft.com/office/drawing/2014/main" id="{8685CC8D-2815-0953-48E1-C17F6EB86B4E}"/>
              </a:ext>
            </a:extLst>
          </p:cNvPr>
          <p:cNvCxnSpPr/>
          <p:nvPr/>
        </p:nvCxnSpPr>
        <p:spPr>
          <a:xfrm>
            <a:off x="8394492" y="6280879"/>
            <a:ext cx="3537678" cy="0"/>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sp>
        <p:nvSpPr>
          <p:cNvPr id="20" name="Rectángulo: esquinas redondeadas 19">
            <a:extLst>
              <a:ext uri="{FF2B5EF4-FFF2-40B4-BE49-F238E27FC236}">
                <a16:creationId xmlns:a16="http://schemas.microsoft.com/office/drawing/2014/main" id="{4E135405-A45B-B871-97C5-9F39C71B1EFF}"/>
              </a:ext>
            </a:extLst>
          </p:cNvPr>
          <p:cNvSpPr/>
          <p:nvPr/>
        </p:nvSpPr>
        <p:spPr>
          <a:xfrm>
            <a:off x="8115288" y="2022396"/>
            <a:ext cx="4076710" cy="4755704"/>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800" b="0" i="1" u="none" strike="noStrike" baseline="0" dirty="0">
                <a:solidFill>
                  <a:srgbClr val="292F33"/>
                </a:solidFill>
                <a:latin typeface="Times New Roman" panose="02020603050405020304" pitchFamily="18" charset="0"/>
                <a:cs typeface="Times New Roman" panose="02020603050405020304" pitchFamily="18" charset="0"/>
              </a:rPr>
              <a:t>“Pero yo he puesto mi rey s</a:t>
            </a:r>
            <a:r>
              <a:rPr lang="it-IT" sz="1800" b="0" i="1" u="none" strike="noStrike" baseline="0" dirty="0">
                <a:solidFill>
                  <a:srgbClr val="292F33"/>
                </a:solidFill>
                <a:latin typeface="Times New Roman" panose="02020603050405020304" pitchFamily="18" charset="0"/>
                <a:cs typeface="Times New Roman" panose="02020603050405020304" pitchFamily="18" charset="0"/>
              </a:rPr>
              <a:t>obre Sion, mi santo monte» </a:t>
            </a:r>
            <a:r>
              <a:rPr lang="it-IT" sz="1800" b="1" i="1" u="none" strike="noStrike" baseline="0" dirty="0">
                <a:solidFill>
                  <a:srgbClr val="292F33"/>
                </a:solidFill>
                <a:latin typeface="Arial Narrow" panose="020B0606020202030204" pitchFamily="34" charset="0"/>
                <a:cs typeface="Times New Roman" panose="02020603050405020304" pitchFamily="18" charset="0"/>
              </a:rPr>
              <a:t>(Salm.2: 6)</a:t>
            </a:r>
          </a:p>
          <a:p>
            <a:pPr marR="0" algn="just" rtl="0"/>
            <a:endParaRPr lang="it-IT" sz="1800" b="1" i="1" u="none" strike="noStrike" baseline="0" dirty="0">
              <a:solidFill>
                <a:srgbClr val="292F33"/>
              </a:solidFill>
              <a:latin typeface="Arial Narrow" panose="020B0606020202030204" pitchFamily="34" charset="0"/>
              <a:cs typeface="Times New Roman" panose="02020603050405020304" pitchFamily="18" charset="0"/>
            </a:endParaRPr>
          </a:p>
          <a:p>
            <a:pPr marR="0" algn="just" rtl="0"/>
            <a:endParaRPr lang="it-IT" sz="1800" b="1" i="1" u="none" strike="noStrike" baseline="0" dirty="0">
              <a:solidFill>
                <a:srgbClr val="292F33"/>
              </a:solidFill>
              <a:latin typeface="Arial Narrow" panose="020B0606020202030204" pitchFamily="34" charset="0"/>
              <a:cs typeface="Times New Roman" panose="02020603050405020304" pitchFamily="18" charset="0"/>
            </a:endParaRPr>
          </a:p>
          <a:p>
            <a:pPr marR="0" algn="just" rtl="0"/>
            <a:endParaRPr lang="it-IT" b="1" i="1" dirty="0">
              <a:solidFill>
                <a:srgbClr val="292F33"/>
              </a:solidFill>
              <a:latin typeface="Arial Narrow" panose="020B0606020202030204" pitchFamily="34" charset="0"/>
              <a:cs typeface="Times New Roman" panose="02020603050405020304" pitchFamily="18" charset="0"/>
            </a:endParaRPr>
          </a:p>
          <a:p>
            <a:pPr marR="0" algn="just" rtl="0"/>
            <a:endParaRPr lang="it-IT" sz="1800" b="1" i="1" u="none" strike="noStrike" baseline="0" dirty="0">
              <a:solidFill>
                <a:srgbClr val="292F33"/>
              </a:solidFill>
              <a:latin typeface="Arial Narrow" panose="020B0606020202030204" pitchFamily="34" charset="0"/>
              <a:cs typeface="Times New Roman" panose="02020603050405020304" pitchFamily="18" charset="0"/>
            </a:endParaRPr>
          </a:p>
          <a:p>
            <a:pPr marR="0" algn="just" rtl="0"/>
            <a:endParaRPr lang="it-IT" sz="1800" b="1" i="1" u="none" strike="noStrike" baseline="0" dirty="0">
              <a:solidFill>
                <a:srgbClr val="292F33"/>
              </a:solidFill>
              <a:latin typeface="Arial Narrow" panose="020B0606020202030204" pitchFamily="34" charset="0"/>
              <a:cs typeface="Times New Roman" panose="02020603050405020304" pitchFamily="18" charset="0"/>
            </a:endParaRPr>
          </a:p>
          <a:p>
            <a:pPr marR="0" algn="just" rtl="0"/>
            <a:endParaRPr lang="it-IT" b="1" i="1" dirty="0">
              <a:solidFill>
                <a:srgbClr val="292F33"/>
              </a:solidFill>
              <a:latin typeface="Arial Narrow" panose="020B0606020202030204" pitchFamily="34" charset="0"/>
              <a:cs typeface="Times New Roman" panose="02020603050405020304" pitchFamily="18" charset="0"/>
            </a:endParaRPr>
          </a:p>
          <a:p>
            <a:pPr marR="0" algn="just" rtl="0"/>
            <a:endParaRPr lang="it-IT" b="1" i="1" dirty="0">
              <a:solidFill>
                <a:srgbClr val="292F33"/>
              </a:solidFill>
              <a:latin typeface="Arial Narrow" panose="020B0606020202030204" pitchFamily="34" charset="0"/>
              <a:cs typeface="Times New Roman" panose="02020603050405020304" pitchFamily="18" charset="0"/>
            </a:endParaRPr>
          </a:p>
          <a:p>
            <a:pPr marR="0" algn="just" rtl="0"/>
            <a:endParaRPr lang="it-IT" b="1" i="1" dirty="0">
              <a:solidFill>
                <a:srgbClr val="292F33"/>
              </a:solidFill>
              <a:latin typeface="Arial Narrow" panose="020B0606020202030204" pitchFamily="34" charset="0"/>
              <a:cs typeface="Times New Roman" panose="02020603050405020304" pitchFamily="18" charset="0"/>
            </a:endParaRPr>
          </a:p>
          <a:p>
            <a:pPr marR="0" algn="just" rtl="0"/>
            <a:endParaRPr lang="it-IT" b="1" i="1" dirty="0">
              <a:solidFill>
                <a:srgbClr val="292F33"/>
              </a:solidFill>
              <a:latin typeface="Arial Narrow" panose="020B0606020202030204" pitchFamily="34" charset="0"/>
              <a:cs typeface="Times New Roman" panose="02020603050405020304" pitchFamily="18" charset="0"/>
            </a:endParaRPr>
          </a:p>
          <a:p>
            <a:pPr marR="0" algn="just" rtl="0"/>
            <a:endParaRPr lang="it-IT" b="1" i="1" dirty="0">
              <a:solidFill>
                <a:srgbClr val="292F33"/>
              </a:solidFill>
              <a:latin typeface="Arial Narrow" panose="020B0606020202030204" pitchFamily="34" charset="0"/>
              <a:cs typeface="Times New Roman" panose="02020603050405020304" pitchFamily="18" charset="0"/>
            </a:endParaRPr>
          </a:p>
          <a:p>
            <a:pPr marR="0" algn="just" rtl="0"/>
            <a:endParaRPr lang="it-IT" b="1" i="1" dirty="0">
              <a:solidFill>
                <a:srgbClr val="292F33"/>
              </a:solidFill>
              <a:latin typeface="Arial Narrow" panose="020B0606020202030204" pitchFamily="34" charset="0"/>
              <a:cs typeface="Times New Roman" panose="02020603050405020304" pitchFamily="18" charset="0"/>
            </a:endParaRPr>
          </a:p>
          <a:p>
            <a:pPr marR="0" algn="just" rtl="0"/>
            <a:endParaRPr lang="es-NI" b="1" i="1" dirty="0">
              <a:latin typeface="Arial Narrow" panose="020B0606020202030204" pitchFamily="34" charset="0"/>
              <a:cs typeface="Times New Roman" panose="02020603050405020304" pitchFamily="18" charset="0"/>
            </a:endParaRPr>
          </a:p>
        </p:txBody>
      </p:sp>
      <p:sp>
        <p:nvSpPr>
          <p:cNvPr id="21" name="Rectángulo: esquinas redondeadas 20">
            <a:extLst>
              <a:ext uri="{FF2B5EF4-FFF2-40B4-BE49-F238E27FC236}">
                <a16:creationId xmlns:a16="http://schemas.microsoft.com/office/drawing/2014/main" id="{F25B7B73-3F0E-7B9F-EFDD-3B24EB319D57}"/>
              </a:ext>
            </a:extLst>
          </p:cNvPr>
          <p:cNvSpPr/>
          <p:nvPr/>
        </p:nvSpPr>
        <p:spPr>
          <a:xfrm>
            <a:off x="8115285" y="3602279"/>
            <a:ext cx="4076700" cy="1709336"/>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800" b="0" i="1" u="none" strike="noStrike" baseline="0" dirty="0">
                <a:solidFill>
                  <a:srgbClr val="292F33"/>
                </a:solidFill>
                <a:latin typeface="Times New Roman" panose="02020603050405020304" pitchFamily="18" charset="0"/>
                <a:cs typeface="Times New Roman" panose="02020603050405020304" pitchFamily="18" charset="0"/>
              </a:rPr>
              <a:t>“Está atento a la voz de mi clamor, Rey mío y Dios mío, p</a:t>
            </a:r>
            <a:r>
              <a:rPr lang="en-US" sz="1800" b="0" i="1" u="none" strike="noStrike" baseline="0" dirty="0" err="1">
                <a:solidFill>
                  <a:srgbClr val="292F33"/>
                </a:solidFill>
                <a:latin typeface="Times New Roman" panose="02020603050405020304" pitchFamily="18" charset="0"/>
                <a:cs typeface="Times New Roman" panose="02020603050405020304" pitchFamily="18" charset="0"/>
              </a:rPr>
              <a:t>orque</a:t>
            </a:r>
            <a:r>
              <a:rPr lang="en-US" sz="1800" b="0" i="1" u="none" strike="noStrike" baseline="0" dirty="0">
                <a:solidFill>
                  <a:srgbClr val="292F33"/>
                </a:solidFill>
                <a:latin typeface="Times New Roman" panose="02020603050405020304" pitchFamily="18" charset="0"/>
                <a:cs typeface="Times New Roman" panose="02020603050405020304" pitchFamily="18" charset="0"/>
              </a:rPr>
              <a:t> a </a:t>
            </a:r>
            <a:r>
              <a:rPr lang="en-US" sz="1800" b="0" i="1" u="none" strike="noStrike" baseline="0" dirty="0" err="1">
                <a:solidFill>
                  <a:srgbClr val="292F33"/>
                </a:solidFill>
                <a:latin typeface="Times New Roman" panose="02020603050405020304" pitchFamily="18" charset="0"/>
                <a:cs typeface="Times New Roman" panose="02020603050405020304" pitchFamily="18" charset="0"/>
              </a:rPr>
              <a:t>ti</a:t>
            </a:r>
            <a:r>
              <a:rPr lang="en-US" sz="1800" b="0" i="1" u="none" strike="noStrike" baseline="0" dirty="0">
                <a:solidFill>
                  <a:srgbClr val="292F33"/>
                </a:solidFill>
                <a:latin typeface="Times New Roman" panose="02020603050405020304" pitchFamily="18" charset="0"/>
                <a:cs typeface="Times New Roman" panose="02020603050405020304" pitchFamily="18" charset="0"/>
              </a:rPr>
              <a:t> </a:t>
            </a:r>
            <a:r>
              <a:rPr lang="en-US" sz="1800" b="0" i="1" u="none" strike="noStrike" baseline="0" dirty="0" err="1">
                <a:solidFill>
                  <a:srgbClr val="292F33"/>
                </a:solidFill>
                <a:latin typeface="Times New Roman" panose="02020603050405020304" pitchFamily="18" charset="0"/>
                <a:cs typeface="Times New Roman" panose="02020603050405020304" pitchFamily="18" charset="0"/>
              </a:rPr>
              <a:t>oraré</a:t>
            </a:r>
            <a:r>
              <a:rPr lang="en-US" i="1" dirty="0">
                <a:solidFill>
                  <a:srgbClr val="292F33"/>
                </a:solidFill>
                <a:latin typeface="Times New Roman" panose="02020603050405020304" pitchFamily="18" charset="0"/>
                <a:cs typeface="Times New Roman" panose="02020603050405020304" pitchFamily="18" charset="0"/>
              </a:rPr>
              <a:t>” </a:t>
            </a:r>
            <a:r>
              <a:rPr lang="en-US" b="1" i="1" dirty="0">
                <a:solidFill>
                  <a:srgbClr val="292F33"/>
                </a:solidFill>
                <a:latin typeface="Arial Narrow" panose="020B0606020202030204" pitchFamily="34" charset="0"/>
                <a:cs typeface="Times New Roman" panose="02020603050405020304" pitchFamily="18" charset="0"/>
              </a:rPr>
              <a:t>(Salm.5: 2)</a:t>
            </a:r>
            <a:endParaRPr lang="es-NI" b="1" i="1" dirty="0">
              <a:latin typeface="Arial Narrow" panose="020B0606020202030204" pitchFamily="34" charset="0"/>
              <a:cs typeface="Times New Roman" panose="02020603050405020304" pitchFamily="18" charset="0"/>
            </a:endParaRPr>
          </a:p>
        </p:txBody>
      </p:sp>
      <p:sp>
        <p:nvSpPr>
          <p:cNvPr id="22" name="Rectángulo: esquinas redondeadas 21">
            <a:extLst>
              <a:ext uri="{FF2B5EF4-FFF2-40B4-BE49-F238E27FC236}">
                <a16:creationId xmlns:a16="http://schemas.microsoft.com/office/drawing/2014/main" id="{F6DDE184-E6FA-038C-2171-89AE7772174E}"/>
              </a:ext>
            </a:extLst>
          </p:cNvPr>
          <p:cNvSpPr/>
          <p:nvPr/>
        </p:nvSpPr>
        <p:spPr>
          <a:xfrm>
            <a:off x="8124973" y="3400703"/>
            <a:ext cx="4076715" cy="3412398"/>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800" b="0" i="1" u="none" strike="noStrike" baseline="0" dirty="0">
                <a:solidFill>
                  <a:schemeClr val="tx1"/>
                </a:solidFill>
                <a:latin typeface="Times New Roman" panose="02020603050405020304" pitchFamily="18" charset="0"/>
                <a:cs typeface="Times New Roman" panose="02020603050405020304" pitchFamily="18" charset="0"/>
              </a:rPr>
              <a:t>“Alzad, oh puertas, vuestras cabezas, y alzaos vosotras, puertas eternas, y entrará el Rey de gloria. ¿Quién es este Rey de gloria? Jehová el fuerte y valiente, Jehová el poderoso en batalla. Alzad, oh puertas, vuestras cabezas, y alzaos vosotras, puertas eternas, y entrará el Rey de gloria. ¿Quién es este Rey de gloria? </a:t>
            </a:r>
            <a:r>
              <a:rPr lang="en-US" sz="1800" b="0" i="1" u="none" strike="noStrike" baseline="0" dirty="0" err="1">
                <a:solidFill>
                  <a:schemeClr val="tx1"/>
                </a:solidFill>
                <a:latin typeface="Times New Roman" panose="02020603050405020304" pitchFamily="18" charset="0"/>
                <a:cs typeface="Times New Roman" panose="02020603050405020304" pitchFamily="18" charset="0"/>
              </a:rPr>
              <a:t>Jehová</a:t>
            </a:r>
            <a:r>
              <a:rPr lang="en-US" sz="1800" b="0" i="1" u="none" strike="noStrike" baseline="0" dirty="0">
                <a:solidFill>
                  <a:schemeClr val="tx1"/>
                </a:solidFill>
                <a:latin typeface="Times New Roman" panose="02020603050405020304" pitchFamily="18" charset="0"/>
                <a:cs typeface="Times New Roman" panose="02020603050405020304" pitchFamily="18" charset="0"/>
              </a:rPr>
              <a:t> de </a:t>
            </a:r>
            <a:r>
              <a:rPr lang="en-US" sz="1800" b="0" i="1" u="none" strike="noStrike" baseline="0" dirty="0" err="1">
                <a:solidFill>
                  <a:schemeClr val="tx1"/>
                </a:solidFill>
                <a:latin typeface="Times New Roman" panose="02020603050405020304" pitchFamily="18" charset="0"/>
                <a:cs typeface="Times New Roman" panose="02020603050405020304" pitchFamily="18" charset="0"/>
              </a:rPr>
              <a:t>los</a:t>
            </a:r>
            <a:r>
              <a:rPr lang="en-US" sz="1800" b="0" i="1" u="none" strike="noStrike" baseline="0" dirty="0">
                <a:solidFill>
                  <a:schemeClr val="tx1"/>
                </a:solidFill>
                <a:latin typeface="Times New Roman" panose="02020603050405020304" pitchFamily="18" charset="0"/>
                <a:cs typeface="Times New Roman" panose="02020603050405020304" pitchFamily="18" charset="0"/>
              </a:rPr>
              <a:t> </a:t>
            </a:r>
            <a:r>
              <a:rPr lang="en-US" sz="1800" b="0" i="1" u="none" strike="noStrike" baseline="0" dirty="0" err="1">
                <a:solidFill>
                  <a:schemeClr val="tx1"/>
                </a:solidFill>
                <a:latin typeface="Times New Roman" panose="02020603050405020304" pitchFamily="18" charset="0"/>
                <a:cs typeface="Times New Roman" panose="02020603050405020304" pitchFamily="18" charset="0"/>
              </a:rPr>
              <a:t>ejércitos</a:t>
            </a:r>
            <a:r>
              <a:rPr lang="en-US" sz="1800" b="0" i="1" u="none" strike="noStrike" baseline="0" dirty="0">
                <a:solidFill>
                  <a:schemeClr val="tx1"/>
                </a:solidFill>
                <a:latin typeface="Times New Roman" panose="02020603050405020304" pitchFamily="18" charset="0"/>
                <a:cs typeface="Times New Roman" panose="02020603050405020304" pitchFamily="18" charset="0"/>
              </a:rPr>
              <a:t>, e</a:t>
            </a:r>
            <a:r>
              <a:rPr lang="es-ES" sz="1800" b="0" i="1" u="none" strike="noStrike" baseline="0" dirty="0">
                <a:solidFill>
                  <a:schemeClr val="tx1"/>
                </a:solidFill>
                <a:latin typeface="Times New Roman" panose="02020603050405020304" pitchFamily="18" charset="0"/>
                <a:cs typeface="Times New Roman" panose="02020603050405020304" pitchFamily="18" charset="0"/>
              </a:rPr>
              <a:t>l es el Rey de la gloria. </a:t>
            </a:r>
            <a:r>
              <a:rPr lang="es-ES" sz="1800" b="0" i="1" u="none" strike="noStrike" baseline="0" dirty="0" err="1">
                <a:solidFill>
                  <a:schemeClr val="tx1"/>
                </a:solidFill>
                <a:latin typeface="Times New Roman" panose="02020603050405020304" pitchFamily="18" charset="0"/>
                <a:cs typeface="Times New Roman" panose="02020603050405020304" pitchFamily="18" charset="0"/>
              </a:rPr>
              <a:t>Selah</a:t>
            </a:r>
            <a:r>
              <a:rPr lang="es-ES" sz="1800" b="0" i="1" u="none" strike="noStrike" baseline="0" dirty="0">
                <a:solidFill>
                  <a:schemeClr val="tx1"/>
                </a:solidFill>
                <a:latin typeface="Times New Roman" panose="02020603050405020304" pitchFamily="18" charset="0"/>
                <a:cs typeface="Times New Roman" panose="02020603050405020304" pitchFamily="18" charset="0"/>
              </a:rPr>
              <a:t>”</a:t>
            </a:r>
            <a:r>
              <a:rPr lang="es-ES" sz="1800" b="0" i="1" u="none" strike="noStrike" baseline="0" dirty="0">
                <a:solidFill>
                  <a:srgbClr val="292F33"/>
                </a:solidFill>
                <a:latin typeface="Times New Roman" panose="02020603050405020304" pitchFamily="18" charset="0"/>
                <a:cs typeface="Times New Roman" panose="02020603050405020304" pitchFamily="18" charset="0"/>
              </a:rPr>
              <a:t> </a:t>
            </a:r>
            <a:r>
              <a:rPr lang="es-ES" sz="1800" b="1" i="1" u="none" strike="noStrike" baseline="0" dirty="0">
                <a:solidFill>
                  <a:srgbClr val="292F33"/>
                </a:solidFill>
                <a:latin typeface="Arial Narrow" panose="020B0606020202030204" pitchFamily="34" charset="0"/>
                <a:cs typeface="Times New Roman" panose="02020603050405020304" pitchFamily="18" charset="0"/>
              </a:rPr>
              <a:t>(Salm.24: 7 – 10)</a:t>
            </a:r>
            <a:endParaRPr lang="es-NI" b="1" i="1" dirty="0">
              <a:latin typeface="Arial Narrow" panose="020B0606020202030204" pitchFamily="34" charset="0"/>
              <a:cs typeface="Times New Roman" panose="02020603050405020304" pitchFamily="18" charset="0"/>
            </a:endParaRPr>
          </a:p>
        </p:txBody>
      </p:sp>
      <p:sp>
        <p:nvSpPr>
          <p:cNvPr id="23" name="Rectángulo: esquinas redondeadas 22">
            <a:extLst>
              <a:ext uri="{FF2B5EF4-FFF2-40B4-BE49-F238E27FC236}">
                <a16:creationId xmlns:a16="http://schemas.microsoft.com/office/drawing/2014/main" id="{7D17D291-6062-F457-D76D-89BEC9F15EF7}"/>
              </a:ext>
            </a:extLst>
          </p:cNvPr>
          <p:cNvSpPr/>
          <p:nvPr/>
        </p:nvSpPr>
        <p:spPr>
          <a:xfrm>
            <a:off x="8124958" y="3151714"/>
            <a:ext cx="4062198" cy="3468990"/>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800" b="0" i="1" u="none" strike="noStrike" baseline="0" dirty="0">
                <a:solidFill>
                  <a:schemeClr val="tx1"/>
                </a:solidFill>
                <a:latin typeface="Times New Roman" panose="02020603050405020304" pitchFamily="18" charset="0"/>
                <a:cs typeface="Times New Roman" panose="02020603050405020304" pitchFamily="18" charset="0"/>
              </a:rPr>
              <a:t>“Jehová preside en el diluvio, y se sienta Jehová como rey para siempre” </a:t>
            </a:r>
            <a:r>
              <a:rPr lang="es-ES" sz="1800" b="1" i="1" u="none" strike="noStrike" baseline="0" dirty="0">
                <a:solidFill>
                  <a:schemeClr val="tx1"/>
                </a:solidFill>
                <a:latin typeface="Arial Narrow" panose="020B0606020202030204" pitchFamily="34" charset="0"/>
                <a:cs typeface="Times New Roman" panose="02020603050405020304" pitchFamily="18" charset="0"/>
              </a:rPr>
              <a:t>(Salm.29: 10)</a:t>
            </a:r>
          </a:p>
          <a:p>
            <a:pPr marR="0" algn="just" rtl="0"/>
            <a:endParaRPr lang="es-ES" b="1" i="1" dirty="0">
              <a:solidFill>
                <a:schemeClr val="tx1"/>
              </a:solidFill>
              <a:latin typeface="Arial Narrow" panose="020B0606020202030204" pitchFamily="34" charset="0"/>
              <a:cs typeface="Times New Roman" panose="02020603050405020304" pitchFamily="18" charset="0"/>
            </a:endParaRPr>
          </a:p>
          <a:p>
            <a:pPr marR="0" algn="just" rtl="0"/>
            <a:endParaRPr lang="es-ES" b="1" i="1" dirty="0">
              <a:solidFill>
                <a:schemeClr val="tx1"/>
              </a:solidFill>
              <a:latin typeface="Arial Narrow" panose="020B0606020202030204" pitchFamily="34" charset="0"/>
              <a:cs typeface="Times New Roman" panose="02020603050405020304" pitchFamily="18" charset="0"/>
            </a:endParaRPr>
          </a:p>
          <a:p>
            <a:pPr marR="0" algn="just" rtl="0"/>
            <a:endParaRPr lang="es-ES" b="1" i="1" dirty="0">
              <a:solidFill>
                <a:schemeClr val="tx1"/>
              </a:solidFill>
              <a:latin typeface="Arial Narrow" panose="020B0606020202030204" pitchFamily="34" charset="0"/>
              <a:cs typeface="Times New Roman" panose="02020603050405020304" pitchFamily="18" charset="0"/>
            </a:endParaRPr>
          </a:p>
          <a:p>
            <a:pPr marR="0" algn="just" rtl="0"/>
            <a:endParaRPr lang="es-ES" b="1" i="1" dirty="0">
              <a:solidFill>
                <a:schemeClr val="tx1"/>
              </a:solidFill>
              <a:latin typeface="Arial Narrow" panose="020B0606020202030204" pitchFamily="34" charset="0"/>
              <a:cs typeface="Times New Roman" panose="02020603050405020304" pitchFamily="18" charset="0"/>
            </a:endParaRPr>
          </a:p>
          <a:p>
            <a:pPr marR="0" algn="just" rtl="0"/>
            <a:endParaRPr lang="es-ES" b="1" i="1" dirty="0">
              <a:solidFill>
                <a:schemeClr val="tx1"/>
              </a:solidFill>
              <a:latin typeface="Arial Narrow" panose="020B0606020202030204" pitchFamily="34" charset="0"/>
              <a:cs typeface="Times New Roman" panose="02020603050405020304" pitchFamily="18" charset="0"/>
            </a:endParaRPr>
          </a:p>
          <a:p>
            <a:pPr marR="0" algn="just" rtl="0"/>
            <a:endParaRPr lang="es-ES" b="1" i="1" dirty="0">
              <a:solidFill>
                <a:schemeClr val="tx1"/>
              </a:solidFill>
              <a:latin typeface="Arial Narrow" panose="020B0606020202030204" pitchFamily="34" charset="0"/>
              <a:cs typeface="Times New Roman" panose="02020603050405020304" pitchFamily="18" charset="0"/>
            </a:endParaRPr>
          </a:p>
          <a:p>
            <a:pPr marR="0" algn="just" rtl="0"/>
            <a:endParaRPr lang="es-ES" b="1" i="1" dirty="0">
              <a:solidFill>
                <a:schemeClr val="tx1"/>
              </a:solidFill>
              <a:latin typeface="Arial Narrow" panose="020B0606020202030204" pitchFamily="34" charset="0"/>
              <a:cs typeface="Times New Roman" panose="02020603050405020304" pitchFamily="18" charset="0"/>
            </a:endParaRPr>
          </a:p>
          <a:p>
            <a:pPr marR="0" algn="just" rtl="0"/>
            <a:endParaRPr lang="es-NI" b="1" i="1" dirty="0">
              <a:solidFill>
                <a:schemeClr val="tx1"/>
              </a:solidFill>
              <a:latin typeface="Arial Narrow" panose="020B0606020202030204" pitchFamily="34" charset="0"/>
              <a:cs typeface="Times New Roman" panose="02020603050405020304" pitchFamily="18" charset="0"/>
            </a:endParaRPr>
          </a:p>
        </p:txBody>
      </p:sp>
      <p:sp>
        <p:nvSpPr>
          <p:cNvPr id="24" name="Rectángulo: esquinas redondeadas 23">
            <a:extLst>
              <a:ext uri="{FF2B5EF4-FFF2-40B4-BE49-F238E27FC236}">
                <a16:creationId xmlns:a16="http://schemas.microsoft.com/office/drawing/2014/main" id="{B6529889-8D58-20EC-304F-22A9BE2561AF}"/>
              </a:ext>
            </a:extLst>
          </p:cNvPr>
          <p:cNvSpPr/>
          <p:nvPr/>
        </p:nvSpPr>
        <p:spPr>
          <a:xfrm>
            <a:off x="8124973" y="4272197"/>
            <a:ext cx="4067012" cy="2560011"/>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800" b="0" i="1" u="none" strike="noStrike" baseline="0" dirty="0">
                <a:solidFill>
                  <a:schemeClr val="tx1"/>
                </a:solidFill>
                <a:latin typeface="Times New Roman" panose="02020603050405020304" pitchFamily="18" charset="0"/>
                <a:cs typeface="Times New Roman" panose="02020603050405020304" pitchFamily="18" charset="0"/>
              </a:rPr>
              <a:t>Pero no agradó a Samuel esta palabra que dijeron: Danos un rey que nos juzgue. Y Samuel oró a Jehová. Y dijo Jehová a Samuel: Oye la voz del pueblo en todo lo que te digan; porque no te han desechado a ti, sino a mí me han desechado, para que no reine sobre ellos” </a:t>
            </a:r>
            <a:r>
              <a:rPr lang="es-ES" sz="1800" b="1" i="1" u="none" strike="noStrike" baseline="0" dirty="0">
                <a:solidFill>
                  <a:schemeClr val="tx1"/>
                </a:solidFill>
                <a:latin typeface="Arial Narrow" panose="020B0606020202030204" pitchFamily="34" charset="0"/>
                <a:cs typeface="Times New Roman" panose="02020603050405020304" pitchFamily="18" charset="0"/>
              </a:rPr>
              <a:t>(1Sam.8: 6, 7)</a:t>
            </a:r>
            <a:endParaRPr lang="es-NI" b="1" i="1" dirty="0">
              <a:solidFill>
                <a:schemeClr val="tx1"/>
              </a:solidFill>
              <a:latin typeface="Arial Narrow" panose="020B0606020202030204" pitchFamily="34" charset="0"/>
              <a:cs typeface="Times New Roman" panose="02020603050405020304" pitchFamily="18" charset="0"/>
            </a:endParaRPr>
          </a:p>
        </p:txBody>
      </p:sp>
      <p:sp>
        <p:nvSpPr>
          <p:cNvPr id="25" name="Rectángulo: esquinas redondeadas 24">
            <a:extLst>
              <a:ext uri="{FF2B5EF4-FFF2-40B4-BE49-F238E27FC236}">
                <a16:creationId xmlns:a16="http://schemas.microsoft.com/office/drawing/2014/main" id="{7BB6F73F-0CE4-BB03-E66E-7B3253580AC8}"/>
              </a:ext>
            </a:extLst>
          </p:cNvPr>
          <p:cNvSpPr/>
          <p:nvPr/>
        </p:nvSpPr>
        <p:spPr>
          <a:xfrm>
            <a:off x="8124989" y="2022394"/>
            <a:ext cx="4067011" cy="4835604"/>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chemeClr val="tx1"/>
                </a:solidFill>
                <a:latin typeface="Times New Roman" panose="02020603050405020304" pitchFamily="18" charset="0"/>
                <a:cs typeface="Times New Roman" panose="02020603050405020304" pitchFamily="18" charset="0"/>
              </a:rPr>
              <a:t>“El deseo de los humildes oíste, oh Jehová; tú dispones su corazón, y haces atento tu oído, para juzgar al huérfano y al oprimido, a fin de que no vuelva más a hacer violencia el hombre de la tierra” </a:t>
            </a:r>
            <a:r>
              <a:rPr lang="es-ES" b="1" i="1" u="none" strike="noStrike" baseline="0" dirty="0">
                <a:solidFill>
                  <a:schemeClr val="tx1"/>
                </a:solidFill>
                <a:latin typeface="Arial Narrow" panose="020B0606020202030204" pitchFamily="34" charset="0"/>
                <a:cs typeface="Times New Roman" panose="02020603050405020304" pitchFamily="18" charset="0"/>
              </a:rPr>
              <a:t>(Salm.10: 17, 18)</a:t>
            </a:r>
            <a:endParaRPr lang="es-NI" b="1" i="1" dirty="0">
              <a:solidFill>
                <a:schemeClr val="tx1"/>
              </a:solidFill>
              <a:latin typeface="Arial Narrow" panose="020B0606020202030204" pitchFamily="34" charset="0"/>
              <a:cs typeface="Times New Roman" panose="02020603050405020304" pitchFamily="18" charset="0"/>
            </a:endParaRPr>
          </a:p>
        </p:txBody>
      </p:sp>
    </p:spTree>
    <p:extLst>
      <p:ext uri="{BB962C8B-B14F-4D97-AF65-F5344CB8AC3E}">
        <p14:creationId xmlns:p14="http://schemas.microsoft.com/office/powerpoint/2010/main" val="1181078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33"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 calcmode="lin" valueType="num">
                                      <p:cBhvr additive="base">
                                        <p:cTn id="11"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6">
                                            <p:txEl>
                                              <p:pRg st="2" end="2"/>
                                            </p:txEl>
                                          </p:spTgt>
                                        </p:tgtEl>
                                        <p:attrNameLst>
                                          <p:attrName>style.visibility</p:attrName>
                                        </p:attrNameLst>
                                      </p:cBhvr>
                                      <p:to>
                                        <p:strVal val="visible"/>
                                      </p:to>
                                    </p:set>
                                    <p:animEffect transition="in" filter="barn(inVertical)">
                                      <p:cBhvr>
                                        <p:cTn id="24" dur="500"/>
                                        <p:tgtEl>
                                          <p:spTgt spid="6">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animEffect transition="in" filter="fade">
                                      <p:cBhvr>
                                        <p:cTn id="31" dur="5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6">
                                            <p:txEl>
                                              <p:pRg st="3" end="3"/>
                                            </p:txEl>
                                          </p:spTgt>
                                        </p:tgtEl>
                                        <p:attrNameLst>
                                          <p:attrName>style.visibility</p:attrName>
                                        </p:attrNameLst>
                                      </p:cBhvr>
                                      <p:to>
                                        <p:strVal val="visible"/>
                                      </p:to>
                                    </p:set>
                                    <p:animEffect transition="in" filter="barn(inVertical)">
                                      <p:cBhvr>
                                        <p:cTn id="36" dur="500"/>
                                        <p:tgtEl>
                                          <p:spTgt spid="6">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nodeType="clickEffect">
                                  <p:stCondLst>
                                    <p:cond delay="0"/>
                                  </p:stCondLst>
                                  <p:childTnLst>
                                    <p:set>
                                      <p:cBhvr>
                                        <p:cTn id="40" dur="1" fill="hold">
                                          <p:stCondLst>
                                            <p:cond delay="0"/>
                                          </p:stCondLst>
                                        </p:cTn>
                                        <p:tgtEl>
                                          <p:spTgt spid="6">
                                            <p:txEl>
                                              <p:pRg st="4" end="4"/>
                                            </p:txEl>
                                          </p:spTgt>
                                        </p:tgtEl>
                                        <p:attrNameLst>
                                          <p:attrName>style.visibility</p:attrName>
                                        </p:attrNameLst>
                                      </p:cBhvr>
                                      <p:to>
                                        <p:strVal val="visible"/>
                                      </p:to>
                                    </p:set>
                                    <p:animEffect transition="in" filter="barn(inVertical)">
                                      <p:cBhvr>
                                        <p:cTn id="41" dur="500"/>
                                        <p:tgtEl>
                                          <p:spTgt spid="6">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p:cTn id="46" dur="500" fill="hold"/>
                                        <p:tgtEl>
                                          <p:spTgt spid="9"/>
                                        </p:tgtEl>
                                        <p:attrNameLst>
                                          <p:attrName>ppt_w</p:attrName>
                                        </p:attrNameLst>
                                      </p:cBhvr>
                                      <p:tavLst>
                                        <p:tav tm="0">
                                          <p:val>
                                            <p:fltVal val="0"/>
                                          </p:val>
                                        </p:tav>
                                        <p:tav tm="100000">
                                          <p:val>
                                            <p:strVal val="#ppt_w"/>
                                          </p:val>
                                        </p:tav>
                                      </p:tavLst>
                                    </p:anim>
                                    <p:anim calcmode="lin" valueType="num">
                                      <p:cBhvr>
                                        <p:cTn id="47" dur="500" fill="hold"/>
                                        <p:tgtEl>
                                          <p:spTgt spid="9"/>
                                        </p:tgtEl>
                                        <p:attrNameLst>
                                          <p:attrName>ppt_h</p:attrName>
                                        </p:attrNameLst>
                                      </p:cBhvr>
                                      <p:tavLst>
                                        <p:tav tm="0">
                                          <p:val>
                                            <p:fltVal val="0"/>
                                          </p:val>
                                        </p:tav>
                                        <p:tav tm="100000">
                                          <p:val>
                                            <p:strVal val="#ppt_h"/>
                                          </p:val>
                                        </p:tav>
                                      </p:tavLst>
                                    </p:anim>
                                    <p:animEffect transition="in" filter="fade">
                                      <p:cBhvr>
                                        <p:cTn id="48" dur="500"/>
                                        <p:tgtEl>
                                          <p:spTgt spid="9"/>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grpId="0" nodeType="click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500" fill="hold"/>
                                        <p:tgtEl>
                                          <p:spTgt spid="10"/>
                                        </p:tgtEl>
                                        <p:attrNameLst>
                                          <p:attrName>ppt_w</p:attrName>
                                        </p:attrNameLst>
                                      </p:cBhvr>
                                      <p:tavLst>
                                        <p:tav tm="0">
                                          <p:val>
                                            <p:fltVal val="0"/>
                                          </p:val>
                                        </p:tav>
                                        <p:tav tm="100000">
                                          <p:val>
                                            <p:strVal val="#ppt_w"/>
                                          </p:val>
                                        </p:tav>
                                      </p:tavLst>
                                    </p:anim>
                                    <p:anim calcmode="lin" valueType="num">
                                      <p:cBhvr>
                                        <p:cTn id="54" dur="500" fill="hold"/>
                                        <p:tgtEl>
                                          <p:spTgt spid="10"/>
                                        </p:tgtEl>
                                        <p:attrNameLst>
                                          <p:attrName>ppt_h</p:attrName>
                                        </p:attrNameLst>
                                      </p:cBhvr>
                                      <p:tavLst>
                                        <p:tav tm="0">
                                          <p:val>
                                            <p:fltVal val="0"/>
                                          </p:val>
                                        </p:tav>
                                        <p:tav tm="100000">
                                          <p:val>
                                            <p:strVal val="#ppt_h"/>
                                          </p:val>
                                        </p:tav>
                                      </p:tavLst>
                                    </p:anim>
                                    <p:animEffect transition="in" filter="fade">
                                      <p:cBhvr>
                                        <p:cTn id="55" dur="500"/>
                                        <p:tgtEl>
                                          <p:spTgt spid="10"/>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6">
                                            <p:txEl>
                                              <p:pRg st="5" end="5"/>
                                            </p:txEl>
                                          </p:spTgt>
                                        </p:tgtEl>
                                        <p:attrNameLst>
                                          <p:attrName>style.visibility</p:attrName>
                                        </p:attrNameLst>
                                      </p:cBhvr>
                                      <p:to>
                                        <p:strVal val="visible"/>
                                      </p:to>
                                    </p:set>
                                    <p:anim calcmode="lin" valueType="num">
                                      <p:cBhvr additive="base">
                                        <p:cTn id="60"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16" presetClass="entr" presetSubtype="21" fill="hold" nodeType="clickEffect">
                                  <p:stCondLst>
                                    <p:cond delay="0"/>
                                  </p:stCondLst>
                                  <p:childTnLst>
                                    <p:set>
                                      <p:cBhvr>
                                        <p:cTn id="65" dur="1" fill="hold">
                                          <p:stCondLst>
                                            <p:cond delay="0"/>
                                          </p:stCondLst>
                                        </p:cTn>
                                        <p:tgtEl>
                                          <p:spTgt spid="6">
                                            <p:txEl>
                                              <p:pRg st="6" end="6"/>
                                            </p:txEl>
                                          </p:spTgt>
                                        </p:tgtEl>
                                        <p:attrNameLst>
                                          <p:attrName>style.visibility</p:attrName>
                                        </p:attrNameLst>
                                      </p:cBhvr>
                                      <p:to>
                                        <p:strVal val="visible"/>
                                      </p:to>
                                    </p:set>
                                    <p:animEffect transition="in" filter="barn(inVertical)">
                                      <p:cBhvr>
                                        <p:cTn id="66" dur="500"/>
                                        <p:tgtEl>
                                          <p:spTgt spid="6">
                                            <p:txEl>
                                              <p:pRg st="6" end="6"/>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53" presetClass="entr" presetSubtype="16" fill="hold" grpId="0" nodeType="clickEffect">
                                  <p:stCondLst>
                                    <p:cond delay="0"/>
                                  </p:stCondLst>
                                  <p:childTnLst>
                                    <p:set>
                                      <p:cBhvr>
                                        <p:cTn id="70" dur="1" fill="hold">
                                          <p:stCondLst>
                                            <p:cond delay="0"/>
                                          </p:stCondLst>
                                        </p:cTn>
                                        <p:tgtEl>
                                          <p:spTgt spid="11"/>
                                        </p:tgtEl>
                                        <p:attrNameLst>
                                          <p:attrName>style.visibility</p:attrName>
                                        </p:attrNameLst>
                                      </p:cBhvr>
                                      <p:to>
                                        <p:strVal val="visible"/>
                                      </p:to>
                                    </p:set>
                                    <p:anim calcmode="lin" valueType="num">
                                      <p:cBhvr>
                                        <p:cTn id="71" dur="500" fill="hold"/>
                                        <p:tgtEl>
                                          <p:spTgt spid="11"/>
                                        </p:tgtEl>
                                        <p:attrNameLst>
                                          <p:attrName>ppt_w</p:attrName>
                                        </p:attrNameLst>
                                      </p:cBhvr>
                                      <p:tavLst>
                                        <p:tav tm="0">
                                          <p:val>
                                            <p:fltVal val="0"/>
                                          </p:val>
                                        </p:tav>
                                        <p:tav tm="100000">
                                          <p:val>
                                            <p:strVal val="#ppt_w"/>
                                          </p:val>
                                        </p:tav>
                                      </p:tavLst>
                                    </p:anim>
                                    <p:anim calcmode="lin" valueType="num">
                                      <p:cBhvr>
                                        <p:cTn id="72" dur="500" fill="hold"/>
                                        <p:tgtEl>
                                          <p:spTgt spid="11"/>
                                        </p:tgtEl>
                                        <p:attrNameLst>
                                          <p:attrName>ppt_h</p:attrName>
                                        </p:attrNameLst>
                                      </p:cBhvr>
                                      <p:tavLst>
                                        <p:tav tm="0">
                                          <p:val>
                                            <p:fltVal val="0"/>
                                          </p:val>
                                        </p:tav>
                                        <p:tav tm="100000">
                                          <p:val>
                                            <p:strVal val="#ppt_h"/>
                                          </p:val>
                                        </p:tav>
                                      </p:tavLst>
                                    </p:anim>
                                    <p:animEffect transition="in" filter="fade">
                                      <p:cBhvr>
                                        <p:cTn id="73" dur="500"/>
                                        <p:tgtEl>
                                          <p:spTgt spid="11"/>
                                        </p:tgtEl>
                                      </p:cBhvr>
                                    </p:animEffec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grpId="0" nodeType="click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p:cTn id="78" dur="500" fill="hold"/>
                                        <p:tgtEl>
                                          <p:spTgt spid="12"/>
                                        </p:tgtEl>
                                        <p:attrNameLst>
                                          <p:attrName>ppt_w</p:attrName>
                                        </p:attrNameLst>
                                      </p:cBhvr>
                                      <p:tavLst>
                                        <p:tav tm="0">
                                          <p:val>
                                            <p:fltVal val="0"/>
                                          </p:val>
                                        </p:tav>
                                        <p:tav tm="100000">
                                          <p:val>
                                            <p:strVal val="#ppt_w"/>
                                          </p:val>
                                        </p:tav>
                                      </p:tavLst>
                                    </p:anim>
                                    <p:anim calcmode="lin" valueType="num">
                                      <p:cBhvr>
                                        <p:cTn id="79" dur="500" fill="hold"/>
                                        <p:tgtEl>
                                          <p:spTgt spid="12"/>
                                        </p:tgtEl>
                                        <p:attrNameLst>
                                          <p:attrName>ppt_h</p:attrName>
                                        </p:attrNameLst>
                                      </p:cBhvr>
                                      <p:tavLst>
                                        <p:tav tm="0">
                                          <p:val>
                                            <p:fltVal val="0"/>
                                          </p:val>
                                        </p:tav>
                                        <p:tav tm="100000">
                                          <p:val>
                                            <p:strVal val="#ppt_h"/>
                                          </p:val>
                                        </p:tav>
                                      </p:tavLst>
                                    </p:anim>
                                    <p:animEffect transition="in" filter="fade">
                                      <p:cBhvr>
                                        <p:cTn id="80" dur="500"/>
                                        <p:tgtEl>
                                          <p:spTgt spid="12"/>
                                        </p:tgtEl>
                                      </p:cBhvr>
                                    </p:animEffect>
                                  </p:childTnLst>
                                </p:cTn>
                              </p:par>
                            </p:childTnLst>
                          </p:cTn>
                        </p:par>
                      </p:childTnLst>
                    </p:cTn>
                  </p:par>
                  <p:par>
                    <p:cTn id="81" fill="hold">
                      <p:stCondLst>
                        <p:cond delay="indefinite"/>
                      </p:stCondLst>
                      <p:childTnLst>
                        <p:par>
                          <p:cTn id="82" fill="hold">
                            <p:stCondLst>
                              <p:cond delay="0"/>
                            </p:stCondLst>
                            <p:childTnLst>
                              <p:par>
                                <p:cTn id="83" presetID="16" presetClass="entr" presetSubtype="21" fill="hold" nodeType="clickEffect">
                                  <p:stCondLst>
                                    <p:cond delay="0"/>
                                  </p:stCondLst>
                                  <p:childTnLst>
                                    <p:set>
                                      <p:cBhvr>
                                        <p:cTn id="84" dur="1" fill="hold">
                                          <p:stCondLst>
                                            <p:cond delay="0"/>
                                          </p:stCondLst>
                                        </p:cTn>
                                        <p:tgtEl>
                                          <p:spTgt spid="6">
                                            <p:txEl>
                                              <p:pRg st="7" end="7"/>
                                            </p:txEl>
                                          </p:spTgt>
                                        </p:tgtEl>
                                        <p:attrNameLst>
                                          <p:attrName>style.visibility</p:attrName>
                                        </p:attrNameLst>
                                      </p:cBhvr>
                                      <p:to>
                                        <p:strVal val="visible"/>
                                      </p:to>
                                    </p:set>
                                    <p:animEffect transition="in" filter="barn(inVertical)">
                                      <p:cBhvr>
                                        <p:cTn id="85" dur="500"/>
                                        <p:tgtEl>
                                          <p:spTgt spid="6">
                                            <p:txEl>
                                              <p:pRg st="7" end="7"/>
                                            </p:txEl>
                                          </p:spTgt>
                                        </p:tgtEl>
                                      </p:cBhvr>
                                    </p:animEffect>
                                  </p:childTnLst>
                                </p:cTn>
                              </p:par>
                            </p:childTnLst>
                          </p:cTn>
                        </p:par>
                      </p:childTnLst>
                    </p:cTn>
                  </p:par>
                  <p:par>
                    <p:cTn id="86" fill="hold">
                      <p:stCondLst>
                        <p:cond delay="indefinite"/>
                      </p:stCondLst>
                      <p:childTnLst>
                        <p:par>
                          <p:cTn id="87" fill="hold">
                            <p:stCondLst>
                              <p:cond delay="0"/>
                            </p:stCondLst>
                            <p:childTnLst>
                              <p:par>
                                <p:cTn id="88" presetID="53" presetClass="entr" presetSubtype="16" fill="hold" nodeType="clickEffect">
                                  <p:stCondLst>
                                    <p:cond delay="0"/>
                                  </p:stCondLst>
                                  <p:childTnLst>
                                    <p:set>
                                      <p:cBhvr>
                                        <p:cTn id="89" dur="1" fill="hold">
                                          <p:stCondLst>
                                            <p:cond delay="0"/>
                                          </p:stCondLst>
                                        </p:cTn>
                                        <p:tgtEl>
                                          <p:spTgt spid="6">
                                            <p:txEl>
                                              <p:pRg st="8" end="8"/>
                                            </p:txEl>
                                          </p:spTgt>
                                        </p:tgtEl>
                                        <p:attrNameLst>
                                          <p:attrName>style.visibility</p:attrName>
                                        </p:attrNameLst>
                                      </p:cBhvr>
                                      <p:to>
                                        <p:strVal val="visible"/>
                                      </p:to>
                                    </p:set>
                                    <p:anim calcmode="lin" valueType="num">
                                      <p:cBhvr>
                                        <p:cTn id="90" dur="500" fill="hold"/>
                                        <p:tgtEl>
                                          <p:spTgt spid="6">
                                            <p:txEl>
                                              <p:pRg st="8" end="8"/>
                                            </p:txEl>
                                          </p:spTgt>
                                        </p:tgtEl>
                                        <p:attrNameLst>
                                          <p:attrName>ppt_w</p:attrName>
                                        </p:attrNameLst>
                                      </p:cBhvr>
                                      <p:tavLst>
                                        <p:tav tm="0">
                                          <p:val>
                                            <p:fltVal val="0"/>
                                          </p:val>
                                        </p:tav>
                                        <p:tav tm="100000">
                                          <p:val>
                                            <p:strVal val="#ppt_w"/>
                                          </p:val>
                                        </p:tav>
                                      </p:tavLst>
                                    </p:anim>
                                    <p:anim calcmode="lin" valueType="num">
                                      <p:cBhvr>
                                        <p:cTn id="91" dur="500" fill="hold"/>
                                        <p:tgtEl>
                                          <p:spTgt spid="6">
                                            <p:txEl>
                                              <p:pRg st="8" end="8"/>
                                            </p:txEl>
                                          </p:spTgt>
                                        </p:tgtEl>
                                        <p:attrNameLst>
                                          <p:attrName>ppt_h</p:attrName>
                                        </p:attrNameLst>
                                      </p:cBhvr>
                                      <p:tavLst>
                                        <p:tav tm="0">
                                          <p:val>
                                            <p:fltVal val="0"/>
                                          </p:val>
                                        </p:tav>
                                        <p:tav tm="100000">
                                          <p:val>
                                            <p:strVal val="#ppt_h"/>
                                          </p:val>
                                        </p:tav>
                                      </p:tavLst>
                                    </p:anim>
                                    <p:animEffect transition="in" filter="fade">
                                      <p:cBhvr>
                                        <p:cTn id="92" dur="500"/>
                                        <p:tgtEl>
                                          <p:spTgt spid="6">
                                            <p:txEl>
                                              <p:pRg st="8" end="8"/>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53" presetClass="entr" presetSubtype="16" fill="hold" grpId="0" nodeType="clickEffect">
                                  <p:stCondLst>
                                    <p:cond delay="0"/>
                                  </p:stCondLst>
                                  <p:childTnLst>
                                    <p:set>
                                      <p:cBhvr>
                                        <p:cTn id="96" dur="1" fill="hold">
                                          <p:stCondLst>
                                            <p:cond delay="0"/>
                                          </p:stCondLst>
                                        </p:cTn>
                                        <p:tgtEl>
                                          <p:spTgt spid="13"/>
                                        </p:tgtEl>
                                        <p:attrNameLst>
                                          <p:attrName>style.visibility</p:attrName>
                                        </p:attrNameLst>
                                      </p:cBhvr>
                                      <p:to>
                                        <p:strVal val="visible"/>
                                      </p:to>
                                    </p:set>
                                    <p:anim calcmode="lin" valueType="num">
                                      <p:cBhvr>
                                        <p:cTn id="97" dur="500" fill="hold"/>
                                        <p:tgtEl>
                                          <p:spTgt spid="13"/>
                                        </p:tgtEl>
                                        <p:attrNameLst>
                                          <p:attrName>ppt_w</p:attrName>
                                        </p:attrNameLst>
                                      </p:cBhvr>
                                      <p:tavLst>
                                        <p:tav tm="0">
                                          <p:val>
                                            <p:fltVal val="0"/>
                                          </p:val>
                                        </p:tav>
                                        <p:tav tm="100000">
                                          <p:val>
                                            <p:strVal val="#ppt_w"/>
                                          </p:val>
                                        </p:tav>
                                      </p:tavLst>
                                    </p:anim>
                                    <p:anim calcmode="lin" valueType="num">
                                      <p:cBhvr>
                                        <p:cTn id="98" dur="500" fill="hold"/>
                                        <p:tgtEl>
                                          <p:spTgt spid="13"/>
                                        </p:tgtEl>
                                        <p:attrNameLst>
                                          <p:attrName>ppt_h</p:attrName>
                                        </p:attrNameLst>
                                      </p:cBhvr>
                                      <p:tavLst>
                                        <p:tav tm="0">
                                          <p:val>
                                            <p:fltVal val="0"/>
                                          </p:val>
                                        </p:tav>
                                        <p:tav tm="100000">
                                          <p:val>
                                            <p:strVal val="#ppt_h"/>
                                          </p:val>
                                        </p:tav>
                                      </p:tavLst>
                                    </p:anim>
                                    <p:animEffect transition="in" filter="fade">
                                      <p:cBhvr>
                                        <p:cTn id="99" dur="500"/>
                                        <p:tgtEl>
                                          <p:spTgt spid="13"/>
                                        </p:tgtEl>
                                      </p:cBhvr>
                                    </p:animEffect>
                                  </p:childTnLst>
                                </p:cTn>
                              </p:par>
                            </p:childTnLst>
                          </p:cTn>
                        </p:par>
                      </p:childTnLst>
                    </p:cTn>
                  </p:par>
                  <p:par>
                    <p:cTn id="100" fill="hold">
                      <p:stCondLst>
                        <p:cond delay="indefinite"/>
                      </p:stCondLst>
                      <p:childTnLst>
                        <p:par>
                          <p:cTn id="101" fill="hold">
                            <p:stCondLst>
                              <p:cond delay="0"/>
                            </p:stCondLst>
                            <p:childTnLst>
                              <p:par>
                                <p:cTn id="102" presetID="53" presetClass="entr" presetSubtype="16" fill="hold" nodeType="clickEffect">
                                  <p:stCondLst>
                                    <p:cond delay="0"/>
                                  </p:stCondLst>
                                  <p:childTnLst>
                                    <p:set>
                                      <p:cBhvr>
                                        <p:cTn id="103" dur="1" fill="hold">
                                          <p:stCondLst>
                                            <p:cond delay="0"/>
                                          </p:stCondLst>
                                        </p:cTn>
                                        <p:tgtEl>
                                          <p:spTgt spid="6">
                                            <p:txEl>
                                              <p:pRg st="9" end="9"/>
                                            </p:txEl>
                                          </p:spTgt>
                                        </p:tgtEl>
                                        <p:attrNameLst>
                                          <p:attrName>style.visibility</p:attrName>
                                        </p:attrNameLst>
                                      </p:cBhvr>
                                      <p:to>
                                        <p:strVal val="visible"/>
                                      </p:to>
                                    </p:set>
                                    <p:anim calcmode="lin" valueType="num">
                                      <p:cBhvr>
                                        <p:cTn id="104" dur="500" fill="hold"/>
                                        <p:tgtEl>
                                          <p:spTgt spid="6">
                                            <p:txEl>
                                              <p:pRg st="9" end="9"/>
                                            </p:txEl>
                                          </p:spTgt>
                                        </p:tgtEl>
                                        <p:attrNameLst>
                                          <p:attrName>ppt_w</p:attrName>
                                        </p:attrNameLst>
                                      </p:cBhvr>
                                      <p:tavLst>
                                        <p:tav tm="0">
                                          <p:val>
                                            <p:fltVal val="0"/>
                                          </p:val>
                                        </p:tav>
                                        <p:tav tm="100000">
                                          <p:val>
                                            <p:strVal val="#ppt_w"/>
                                          </p:val>
                                        </p:tav>
                                      </p:tavLst>
                                    </p:anim>
                                    <p:anim calcmode="lin" valueType="num">
                                      <p:cBhvr>
                                        <p:cTn id="105" dur="500" fill="hold"/>
                                        <p:tgtEl>
                                          <p:spTgt spid="6">
                                            <p:txEl>
                                              <p:pRg st="9" end="9"/>
                                            </p:txEl>
                                          </p:spTgt>
                                        </p:tgtEl>
                                        <p:attrNameLst>
                                          <p:attrName>ppt_h</p:attrName>
                                        </p:attrNameLst>
                                      </p:cBhvr>
                                      <p:tavLst>
                                        <p:tav tm="0">
                                          <p:val>
                                            <p:fltVal val="0"/>
                                          </p:val>
                                        </p:tav>
                                        <p:tav tm="100000">
                                          <p:val>
                                            <p:strVal val="#ppt_h"/>
                                          </p:val>
                                        </p:tav>
                                      </p:tavLst>
                                    </p:anim>
                                    <p:animEffect transition="in" filter="fade">
                                      <p:cBhvr>
                                        <p:cTn id="106" dur="500"/>
                                        <p:tgtEl>
                                          <p:spTgt spid="6">
                                            <p:txEl>
                                              <p:pRg st="9" end="9"/>
                                            </p:txEl>
                                          </p:spTgt>
                                        </p:tgtEl>
                                      </p:cBhvr>
                                    </p:animEffect>
                                  </p:childTnLst>
                                </p:cTn>
                              </p:par>
                            </p:childTnLst>
                          </p:cTn>
                        </p:par>
                      </p:childTnLst>
                    </p:cTn>
                  </p:par>
                  <p:par>
                    <p:cTn id="107" fill="hold">
                      <p:stCondLst>
                        <p:cond delay="indefinite"/>
                      </p:stCondLst>
                      <p:childTnLst>
                        <p:par>
                          <p:cTn id="108" fill="hold">
                            <p:stCondLst>
                              <p:cond delay="0"/>
                            </p:stCondLst>
                            <p:childTnLst>
                              <p:par>
                                <p:cTn id="109" presetID="53" presetClass="entr" presetSubtype="16" fill="hold" grpId="0" nodeType="clickEffect">
                                  <p:stCondLst>
                                    <p:cond delay="0"/>
                                  </p:stCondLst>
                                  <p:childTnLst>
                                    <p:set>
                                      <p:cBhvr>
                                        <p:cTn id="110" dur="1" fill="hold">
                                          <p:stCondLst>
                                            <p:cond delay="0"/>
                                          </p:stCondLst>
                                        </p:cTn>
                                        <p:tgtEl>
                                          <p:spTgt spid="14"/>
                                        </p:tgtEl>
                                        <p:attrNameLst>
                                          <p:attrName>style.visibility</p:attrName>
                                        </p:attrNameLst>
                                      </p:cBhvr>
                                      <p:to>
                                        <p:strVal val="visible"/>
                                      </p:to>
                                    </p:set>
                                    <p:anim calcmode="lin" valueType="num">
                                      <p:cBhvr>
                                        <p:cTn id="111" dur="500" fill="hold"/>
                                        <p:tgtEl>
                                          <p:spTgt spid="14"/>
                                        </p:tgtEl>
                                        <p:attrNameLst>
                                          <p:attrName>ppt_w</p:attrName>
                                        </p:attrNameLst>
                                      </p:cBhvr>
                                      <p:tavLst>
                                        <p:tav tm="0">
                                          <p:val>
                                            <p:fltVal val="0"/>
                                          </p:val>
                                        </p:tav>
                                        <p:tav tm="100000">
                                          <p:val>
                                            <p:strVal val="#ppt_w"/>
                                          </p:val>
                                        </p:tav>
                                      </p:tavLst>
                                    </p:anim>
                                    <p:anim calcmode="lin" valueType="num">
                                      <p:cBhvr>
                                        <p:cTn id="112" dur="500" fill="hold"/>
                                        <p:tgtEl>
                                          <p:spTgt spid="14"/>
                                        </p:tgtEl>
                                        <p:attrNameLst>
                                          <p:attrName>ppt_h</p:attrName>
                                        </p:attrNameLst>
                                      </p:cBhvr>
                                      <p:tavLst>
                                        <p:tav tm="0">
                                          <p:val>
                                            <p:fltVal val="0"/>
                                          </p:val>
                                        </p:tav>
                                        <p:tav tm="100000">
                                          <p:val>
                                            <p:strVal val="#ppt_h"/>
                                          </p:val>
                                        </p:tav>
                                      </p:tavLst>
                                    </p:anim>
                                    <p:animEffect transition="in" filter="fade">
                                      <p:cBhvr>
                                        <p:cTn id="113" dur="500"/>
                                        <p:tgtEl>
                                          <p:spTgt spid="14"/>
                                        </p:tgtEl>
                                      </p:cBhvr>
                                    </p:animEffect>
                                  </p:childTnLst>
                                </p:cTn>
                              </p:par>
                            </p:childTnLst>
                          </p:cTn>
                        </p:par>
                      </p:childTnLst>
                    </p:cTn>
                  </p:par>
                  <p:par>
                    <p:cTn id="114" fill="hold">
                      <p:stCondLst>
                        <p:cond delay="indefinite"/>
                      </p:stCondLst>
                      <p:childTnLst>
                        <p:par>
                          <p:cTn id="115" fill="hold">
                            <p:stCondLst>
                              <p:cond delay="0"/>
                            </p:stCondLst>
                            <p:childTnLst>
                              <p:par>
                                <p:cTn id="116" presetID="16" presetClass="entr" presetSubtype="21" fill="hold" nodeType="clickEffect">
                                  <p:stCondLst>
                                    <p:cond delay="0"/>
                                  </p:stCondLst>
                                  <p:childTnLst>
                                    <p:set>
                                      <p:cBhvr>
                                        <p:cTn id="117" dur="1" fill="hold">
                                          <p:stCondLst>
                                            <p:cond delay="0"/>
                                          </p:stCondLst>
                                        </p:cTn>
                                        <p:tgtEl>
                                          <p:spTgt spid="6">
                                            <p:txEl>
                                              <p:pRg st="10" end="10"/>
                                            </p:txEl>
                                          </p:spTgt>
                                        </p:tgtEl>
                                        <p:attrNameLst>
                                          <p:attrName>style.visibility</p:attrName>
                                        </p:attrNameLst>
                                      </p:cBhvr>
                                      <p:to>
                                        <p:strVal val="visible"/>
                                      </p:to>
                                    </p:set>
                                    <p:animEffect transition="in" filter="barn(inVertical)">
                                      <p:cBhvr>
                                        <p:cTn id="118" dur="500"/>
                                        <p:tgtEl>
                                          <p:spTgt spid="6">
                                            <p:txEl>
                                              <p:pRg st="10" end="10"/>
                                            </p:txEl>
                                          </p:spTgt>
                                        </p:tgtEl>
                                      </p:cBhvr>
                                    </p:animEffect>
                                  </p:childTnLst>
                                </p:cTn>
                              </p:par>
                            </p:childTnLst>
                          </p:cTn>
                        </p:par>
                      </p:childTnLst>
                    </p:cTn>
                  </p:par>
                  <p:par>
                    <p:cTn id="119" fill="hold">
                      <p:stCondLst>
                        <p:cond delay="indefinite"/>
                      </p:stCondLst>
                      <p:childTnLst>
                        <p:par>
                          <p:cTn id="120" fill="hold">
                            <p:stCondLst>
                              <p:cond delay="0"/>
                            </p:stCondLst>
                            <p:childTnLst>
                              <p:par>
                                <p:cTn id="121" presetID="53" presetClass="entr" presetSubtype="16" fill="hold" grpId="0" nodeType="clickEffect">
                                  <p:stCondLst>
                                    <p:cond delay="0"/>
                                  </p:stCondLst>
                                  <p:childTnLst>
                                    <p:set>
                                      <p:cBhvr>
                                        <p:cTn id="122" dur="1" fill="hold">
                                          <p:stCondLst>
                                            <p:cond delay="0"/>
                                          </p:stCondLst>
                                        </p:cTn>
                                        <p:tgtEl>
                                          <p:spTgt spid="15"/>
                                        </p:tgtEl>
                                        <p:attrNameLst>
                                          <p:attrName>style.visibility</p:attrName>
                                        </p:attrNameLst>
                                      </p:cBhvr>
                                      <p:to>
                                        <p:strVal val="visible"/>
                                      </p:to>
                                    </p:set>
                                    <p:anim calcmode="lin" valueType="num">
                                      <p:cBhvr>
                                        <p:cTn id="123" dur="500" fill="hold"/>
                                        <p:tgtEl>
                                          <p:spTgt spid="15"/>
                                        </p:tgtEl>
                                        <p:attrNameLst>
                                          <p:attrName>ppt_w</p:attrName>
                                        </p:attrNameLst>
                                      </p:cBhvr>
                                      <p:tavLst>
                                        <p:tav tm="0">
                                          <p:val>
                                            <p:fltVal val="0"/>
                                          </p:val>
                                        </p:tav>
                                        <p:tav tm="100000">
                                          <p:val>
                                            <p:strVal val="#ppt_w"/>
                                          </p:val>
                                        </p:tav>
                                      </p:tavLst>
                                    </p:anim>
                                    <p:anim calcmode="lin" valueType="num">
                                      <p:cBhvr>
                                        <p:cTn id="124" dur="500" fill="hold"/>
                                        <p:tgtEl>
                                          <p:spTgt spid="15"/>
                                        </p:tgtEl>
                                        <p:attrNameLst>
                                          <p:attrName>ppt_h</p:attrName>
                                        </p:attrNameLst>
                                      </p:cBhvr>
                                      <p:tavLst>
                                        <p:tav tm="0">
                                          <p:val>
                                            <p:fltVal val="0"/>
                                          </p:val>
                                        </p:tav>
                                        <p:tav tm="100000">
                                          <p:val>
                                            <p:strVal val="#ppt_h"/>
                                          </p:val>
                                        </p:tav>
                                      </p:tavLst>
                                    </p:anim>
                                    <p:animEffect transition="in" filter="fade">
                                      <p:cBhvr>
                                        <p:cTn id="125" dur="500"/>
                                        <p:tgtEl>
                                          <p:spTgt spid="15"/>
                                        </p:tgtEl>
                                      </p:cBhvr>
                                    </p:animEffect>
                                  </p:childTnLst>
                                </p:cTn>
                              </p:par>
                            </p:childTnLst>
                          </p:cTn>
                        </p:par>
                      </p:childTnLst>
                    </p:cTn>
                  </p:par>
                  <p:par>
                    <p:cTn id="126" fill="hold">
                      <p:stCondLst>
                        <p:cond delay="indefinite"/>
                      </p:stCondLst>
                      <p:childTnLst>
                        <p:par>
                          <p:cTn id="127" fill="hold">
                            <p:stCondLst>
                              <p:cond delay="0"/>
                            </p:stCondLst>
                            <p:childTnLst>
                              <p:par>
                                <p:cTn id="128" presetID="16" presetClass="entr" presetSubtype="21" fill="hold" nodeType="clickEffect">
                                  <p:stCondLst>
                                    <p:cond delay="0"/>
                                  </p:stCondLst>
                                  <p:childTnLst>
                                    <p:set>
                                      <p:cBhvr>
                                        <p:cTn id="129" dur="1" fill="hold">
                                          <p:stCondLst>
                                            <p:cond delay="0"/>
                                          </p:stCondLst>
                                        </p:cTn>
                                        <p:tgtEl>
                                          <p:spTgt spid="17"/>
                                        </p:tgtEl>
                                        <p:attrNameLst>
                                          <p:attrName>style.visibility</p:attrName>
                                        </p:attrNameLst>
                                      </p:cBhvr>
                                      <p:to>
                                        <p:strVal val="visible"/>
                                      </p:to>
                                    </p:set>
                                    <p:animEffect transition="in" filter="barn(inVertical)">
                                      <p:cBhvr>
                                        <p:cTn id="130" dur="500"/>
                                        <p:tgtEl>
                                          <p:spTgt spid="17"/>
                                        </p:tgtEl>
                                      </p:cBhvr>
                                    </p:animEffect>
                                  </p:childTnLst>
                                </p:cTn>
                              </p:par>
                            </p:childTnLst>
                          </p:cTn>
                        </p:par>
                      </p:childTnLst>
                    </p:cTn>
                  </p:par>
                  <p:par>
                    <p:cTn id="131" fill="hold">
                      <p:stCondLst>
                        <p:cond delay="indefinite"/>
                      </p:stCondLst>
                      <p:childTnLst>
                        <p:par>
                          <p:cTn id="132" fill="hold">
                            <p:stCondLst>
                              <p:cond delay="0"/>
                            </p:stCondLst>
                            <p:childTnLst>
                              <p:par>
                                <p:cTn id="133" presetID="16" presetClass="entr" presetSubtype="21" fill="hold" nodeType="clickEffect">
                                  <p:stCondLst>
                                    <p:cond delay="0"/>
                                  </p:stCondLst>
                                  <p:childTnLst>
                                    <p:set>
                                      <p:cBhvr>
                                        <p:cTn id="134" dur="1" fill="hold">
                                          <p:stCondLst>
                                            <p:cond delay="0"/>
                                          </p:stCondLst>
                                        </p:cTn>
                                        <p:tgtEl>
                                          <p:spTgt spid="19"/>
                                        </p:tgtEl>
                                        <p:attrNameLst>
                                          <p:attrName>style.visibility</p:attrName>
                                        </p:attrNameLst>
                                      </p:cBhvr>
                                      <p:to>
                                        <p:strVal val="visible"/>
                                      </p:to>
                                    </p:set>
                                    <p:animEffect transition="in" filter="barn(inVertical)">
                                      <p:cBhvr>
                                        <p:cTn id="135" dur="500"/>
                                        <p:tgtEl>
                                          <p:spTgt spid="19"/>
                                        </p:tgtEl>
                                      </p:cBhvr>
                                    </p:animEffect>
                                  </p:childTnLst>
                                </p:cTn>
                              </p:par>
                            </p:childTnLst>
                          </p:cTn>
                        </p:par>
                      </p:childTnLst>
                    </p:cTn>
                  </p:par>
                  <p:par>
                    <p:cTn id="136" fill="hold">
                      <p:stCondLst>
                        <p:cond delay="indefinite"/>
                      </p:stCondLst>
                      <p:childTnLst>
                        <p:par>
                          <p:cTn id="137" fill="hold">
                            <p:stCondLst>
                              <p:cond delay="0"/>
                            </p:stCondLst>
                            <p:childTnLst>
                              <p:par>
                                <p:cTn id="138" presetID="53" presetClass="entr" presetSubtype="16" fill="hold" grpId="0" nodeType="clickEffect">
                                  <p:stCondLst>
                                    <p:cond delay="0"/>
                                  </p:stCondLst>
                                  <p:childTnLst>
                                    <p:set>
                                      <p:cBhvr>
                                        <p:cTn id="139" dur="1" fill="hold">
                                          <p:stCondLst>
                                            <p:cond delay="0"/>
                                          </p:stCondLst>
                                        </p:cTn>
                                        <p:tgtEl>
                                          <p:spTgt spid="20"/>
                                        </p:tgtEl>
                                        <p:attrNameLst>
                                          <p:attrName>style.visibility</p:attrName>
                                        </p:attrNameLst>
                                      </p:cBhvr>
                                      <p:to>
                                        <p:strVal val="visible"/>
                                      </p:to>
                                    </p:set>
                                    <p:anim calcmode="lin" valueType="num">
                                      <p:cBhvr>
                                        <p:cTn id="140" dur="500" fill="hold"/>
                                        <p:tgtEl>
                                          <p:spTgt spid="20"/>
                                        </p:tgtEl>
                                        <p:attrNameLst>
                                          <p:attrName>ppt_w</p:attrName>
                                        </p:attrNameLst>
                                      </p:cBhvr>
                                      <p:tavLst>
                                        <p:tav tm="0">
                                          <p:val>
                                            <p:fltVal val="0"/>
                                          </p:val>
                                        </p:tav>
                                        <p:tav tm="100000">
                                          <p:val>
                                            <p:strVal val="#ppt_w"/>
                                          </p:val>
                                        </p:tav>
                                      </p:tavLst>
                                    </p:anim>
                                    <p:anim calcmode="lin" valueType="num">
                                      <p:cBhvr>
                                        <p:cTn id="141" dur="500" fill="hold"/>
                                        <p:tgtEl>
                                          <p:spTgt spid="20"/>
                                        </p:tgtEl>
                                        <p:attrNameLst>
                                          <p:attrName>ppt_h</p:attrName>
                                        </p:attrNameLst>
                                      </p:cBhvr>
                                      <p:tavLst>
                                        <p:tav tm="0">
                                          <p:val>
                                            <p:fltVal val="0"/>
                                          </p:val>
                                        </p:tav>
                                        <p:tav tm="100000">
                                          <p:val>
                                            <p:strVal val="#ppt_h"/>
                                          </p:val>
                                        </p:tav>
                                      </p:tavLst>
                                    </p:anim>
                                    <p:animEffect transition="in" filter="fade">
                                      <p:cBhvr>
                                        <p:cTn id="142" dur="500"/>
                                        <p:tgtEl>
                                          <p:spTgt spid="20"/>
                                        </p:tgtEl>
                                      </p:cBhvr>
                                    </p:animEffect>
                                  </p:childTnLst>
                                </p:cTn>
                              </p:par>
                            </p:childTnLst>
                          </p:cTn>
                        </p:par>
                      </p:childTnLst>
                    </p:cTn>
                  </p:par>
                  <p:par>
                    <p:cTn id="143" fill="hold">
                      <p:stCondLst>
                        <p:cond delay="indefinite"/>
                      </p:stCondLst>
                      <p:childTnLst>
                        <p:par>
                          <p:cTn id="144" fill="hold">
                            <p:stCondLst>
                              <p:cond delay="0"/>
                            </p:stCondLst>
                            <p:childTnLst>
                              <p:par>
                                <p:cTn id="145" presetID="53" presetClass="entr" presetSubtype="16" fill="hold" grpId="0" nodeType="clickEffect">
                                  <p:stCondLst>
                                    <p:cond delay="0"/>
                                  </p:stCondLst>
                                  <p:childTnLst>
                                    <p:set>
                                      <p:cBhvr>
                                        <p:cTn id="146" dur="1" fill="hold">
                                          <p:stCondLst>
                                            <p:cond delay="0"/>
                                          </p:stCondLst>
                                        </p:cTn>
                                        <p:tgtEl>
                                          <p:spTgt spid="21"/>
                                        </p:tgtEl>
                                        <p:attrNameLst>
                                          <p:attrName>style.visibility</p:attrName>
                                        </p:attrNameLst>
                                      </p:cBhvr>
                                      <p:to>
                                        <p:strVal val="visible"/>
                                      </p:to>
                                    </p:set>
                                    <p:anim calcmode="lin" valueType="num">
                                      <p:cBhvr>
                                        <p:cTn id="147" dur="500" fill="hold"/>
                                        <p:tgtEl>
                                          <p:spTgt spid="21"/>
                                        </p:tgtEl>
                                        <p:attrNameLst>
                                          <p:attrName>ppt_w</p:attrName>
                                        </p:attrNameLst>
                                      </p:cBhvr>
                                      <p:tavLst>
                                        <p:tav tm="0">
                                          <p:val>
                                            <p:fltVal val="0"/>
                                          </p:val>
                                        </p:tav>
                                        <p:tav tm="100000">
                                          <p:val>
                                            <p:strVal val="#ppt_w"/>
                                          </p:val>
                                        </p:tav>
                                      </p:tavLst>
                                    </p:anim>
                                    <p:anim calcmode="lin" valueType="num">
                                      <p:cBhvr>
                                        <p:cTn id="148" dur="500" fill="hold"/>
                                        <p:tgtEl>
                                          <p:spTgt spid="21"/>
                                        </p:tgtEl>
                                        <p:attrNameLst>
                                          <p:attrName>ppt_h</p:attrName>
                                        </p:attrNameLst>
                                      </p:cBhvr>
                                      <p:tavLst>
                                        <p:tav tm="0">
                                          <p:val>
                                            <p:fltVal val="0"/>
                                          </p:val>
                                        </p:tav>
                                        <p:tav tm="100000">
                                          <p:val>
                                            <p:strVal val="#ppt_h"/>
                                          </p:val>
                                        </p:tav>
                                      </p:tavLst>
                                    </p:anim>
                                    <p:animEffect transition="in" filter="fade">
                                      <p:cBhvr>
                                        <p:cTn id="149" dur="500"/>
                                        <p:tgtEl>
                                          <p:spTgt spid="21"/>
                                        </p:tgtEl>
                                      </p:cBhvr>
                                    </p:animEffect>
                                  </p:childTnLst>
                                </p:cTn>
                              </p:par>
                            </p:childTnLst>
                          </p:cTn>
                        </p:par>
                      </p:childTnLst>
                    </p:cTn>
                  </p:par>
                  <p:par>
                    <p:cTn id="150" fill="hold">
                      <p:stCondLst>
                        <p:cond delay="indefinite"/>
                      </p:stCondLst>
                      <p:childTnLst>
                        <p:par>
                          <p:cTn id="151" fill="hold">
                            <p:stCondLst>
                              <p:cond delay="0"/>
                            </p:stCondLst>
                            <p:childTnLst>
                              <p:par>
                                <p:cTn id="152" presetID="53" presetClass="entr" presetSubtype="16" fill="hold" grpId="0" nodeType="clickEffect">
                                  <p:stCondLst>
                                    <p:cond delay="0"/>
                                  </p:stCondLst>
                                  <p:childTnLst>
                                    <p:set>
                                      <p:cBhvr>
                                        <p:cTn id="153" dur="1" fill="hold">
                                          <p:stCondLst>
                                            <p:cond delay="0"/>
                                          </p:stCondLst>
                                        </p:cTn>
                                        <p:tgtEl>
                                          <p:spTgt spid="22"/>
                                        </p:tgtEl>
                                        <p:attrNameLst>
                                          <p:attrName>style.visibility</p:attrName>
                                        </p:attrNameLst>
                                      </p:cBhvr>
                                      <p:to>
                                        <p:strVal val="visible"/>
                                      </p:to>
                                    </p:set>
                                    <p:anim calcmode="lin" valueType="num">
                                      <p:cBhvr>
                                        <p:cTn id="154" dur="500" fill="hold"/>
                                        <p:tgtEl>
                                          <p:spTgt spid="22"/>
                                        </p:tgtEl>
                                        <p:attrNameLst>
                                          <p:attrName>ppt_w</p:attrName>
                                        </p:attrNameLst>
                                      </p:cBhvr>
                                      <p:tavLst>
                                        <p:tav tm="0">
                                          <p:val>
                                            <p:fltVal val="0"/>
                                          </p:val>
                                        </p:tav>
                                        <p:tav tm="100000">
                                          <p:val>
                                            <p:strVal val="#ppt_w"/>
                                          </p:val>
                                        </p:tav>
                                      </p:tavLst>
                                    </p:anim>
                                    <p:anim calcmode="lin" valueType="num">
                                      <p:cBhvr>
                                        <p:cTn id="155" dur="500" fill="hold"/>
                                        <p:tgtEl>
                                          <p:spTgt spid="22"/>
                                        </p:tgtEl>
                                        <p:attrNameLst>
                                          <p:attrName>ppt_h</p:attrName>
                                        </p:attrNameLst>
                                      </p:cBhvr>
                                      <p:tavLst>
                                        <p:tav tm="0">
                                          <p:val>
                                            <p:fltVal val="0"/>
                                          </p:val>
                                        </p:tav>
                                        <p:tav tm="100000">
                                          <p:val>
                                            <p:strVal val="#ppt_h"/>
                                          </p:val>
                                        </p:tav>
                                      </p:tavLst>
                                    </p:anim>
                                    <p:animEffect transition="in" filter="fade">
                                      <p:cBhvr>
                                        <p:cTn id="156" dur="500"/>
                                        <p:tgtEl>
                                          <p:spTgt spid="22"/>
                                        </p:tgtEl>
                                      </p:cBhvr>
                                    </p:animEffect>
                                  </p:childTnLst>
                                </p:cTn>
                              </p:par>
                            </p:childTnLst>
                          </p:cTn>
                        </p:par>
                      </p:childTnLst>
                    </p:cTn>
                  </p:par>
                  <p:par>
                    <p:cTn id="157" fill="hold">
                      <p:stCondLst>
                        <p:cond delay="indefinite"/>
                      </p:stCondLst>
                      <p:childTnLst>
                        <p:par>
                          <p:cTn id="158" fill="hold">
                            <p:stCondLst>
                              <p:cond delay="0"/>
                            </p:stCondLst>
                            <p:childTnLst>
                              <p:par>
                                <p:cTn id="159" presetID="53" presetClass="entr" presetSubtype="16" fill="hold" grpId="0" nodeType="clickEffect">
                                  <p:stCondLst>
                                    <p:cond delay="0"/>
                                  </p:stCondLst>
                                  <p:childTnLst>
                                    <p:set>
                                      <p:cBhvr>
                                        <p:cTn id="160" dur="1" fill="hold">
                                          <p:stCondLst>
                                            <p:cond delay="0"/>
                                          </p:stCondLst>
                                        </p:cTn>
                                        <p:tgtEl>
                                          <p:spTgt spid="23"/>
                                        </p:tgtEl>
                                        <p:attrNameLst>
                                          <p:attrName>style.visibility</p:attrName>
                                        </p:attrNameLst>
                                      </p:cBhvr>
                                      <p:to>
                                        <p:strVal val="visible"/>
                                      </p:to>
                                    </p:set>
                                    <p:anim calcmode="lin" valueType="num">
                                      <p:cBhvr>
                                        <p:cTn id="161" dur="500" fill="hold"/>
                                        <p:tgtEl>
                                          <p:spTgt spid="23"/>
                                        </p:tgtEl>
                                        <p:attrNameLst>
                                          <p:attrName>ppt_w</p:attrName>
                                        </p:attrNameLst>
                                      </p:cBhvr>
                                      <p:tavLst>
                                        <p:tav tm="0">
                                          <p:val>
                                            <p:fltVal val="0"/>
                                          </p:val>
                                        </p:tav>
                                        <p:tav tm="100000">
                                          <p:val>
                                            <p:strVal val="#ppt_w"/>
                                          </p:val>
                                        </p:tav>
                                      </p:tavLst>
                                    </p:anim>
                                    <p:anim calcmode="lin" valueType="num">
                                      <p:cBhvr>
                                        <p:cTn id="162" dur="500" fill="hold"/>
                                        <p:tgtEl>
                                          <p:spTgt spid="23"/>
                                        </p:tgtEl>
                                        <p:attrNameLst>
                                          <p:attrName>ppt_h</p:attrName>
                                        </p:attrNameLst>
                                      </p:cBhvr>
                                      <p:tavLst>
                                        <p:tav tm="0">
                                          <p:val>
                                            <p:fltVal val="0"/>
                                          </p:val>
                                        </p:tav>
                                        <p:tav tm="100000">
                                          <p:val>
                                            <p:strVal val="#ppt_h"/>
                                          </p:val>
                                        </p:tav>
                                      </p:tavLst>
                                    </p:anim>
                                    <p:animEffect transition="in" filter="fade">
                                      <p:cBhvr>
                                        <p:cTn id="163" dur="500"/>
                                        <p:tgtEl>
                                          <p:spTgt spid="23"/>
                                        </p:tgtEl>
                                      </p:cBhvr>
                                    </p:animEffect>
                                  </p:childTnLst>
                                </p:cTn>
                              </p:par>
                            </p:childTnLst>
                          </p:cTn>
                        </p:par>
                      </p:childTnLst>
                    </p:cTn>
                  </p:par>
                  <p:par>
                    <p:cTn id="164" fill="hold">
                      <p:stCondLst>
                        <p:cond delay="indefinite"/>
                      </p:stCondLst>
                      <p:childTnLst>
                        <p:par>
                          <p:cTn id="165" fill="hold">
                            <p:stCondLst>
                              <p:cond delay="0"/>
                            </p:stCondLst>
                            <p:childTnLst>
                              <p:par>
                                <p:cTn id="166" presetID="53" presetClass="entr" presetSubtype="16" fill="hold" grpId="0" nodeType="clickEffect">
                                  <p:stCondLst>
                                    <p:cond delay="0"/>
                                  </p:stCondLst>
                                  <p:childTnLst>
                                    <p:set>
                                      <p:cBhvr>
                                        <p:cTn id="167" dur="1" fill="hold">
                                          <p:stCondLst>
                                            <p:cond delay="0"/>
                                          </p:stCondLst>
                                        </p:cTn>
                                        <p:tgtEl>
                                          <p:spTgt spid="24"/>
                                        </p:tgtEl>
                                        <p:attrNameLst>
                                          <p:attrName>style.visibility</p:attrName>
                                        </p:attrNameLst>
                                      </p:cBhvr>
                                      <p:to>
                                        <p:strVal val="visible"/>
                                      </p:to>
                                    </p:set>
                                    <p:anim calcmode="lin" valueType="num">
                                      <p:cBhvr>
                                        <p:cTn id="168" dur="500" fill="hold"/>
                                        <p:tgtEl>
                                          <p:spTgt spid="24"/>
                                        </p:tgtEl>
                                        <p:attrNameLst>
                                          <p:attrName>ppt_w</p:attrName>
                                        </p:attrNameLst>
                                      </p:cBhvr>
                                      <p:tavLst>
                                        <p:tav tm="0">
                                          <p:val>
                                            <p:fltVal val="0"/>
                                          </p:val>
                                        </p:tav>
                                        <p:tav tm="100000">
                                          <p:val>
                                            <p:strVal val="#ppt_w"/>
                                          </p:val>
                                        </p:tav>
                                      </p:tavLst>
                                    </p:anim>
                                    <p:anim calcmode="lin" valueType="num">
                                      <p:cBhvr>
                                        <p:cTn id="169" dur="500" fill="hold"/>
                                        <p:tgtEl>
                                          <p:spTgt spid="24"/>
                                        </p:tgtEl>
                                        <p:attrNameLst>
                                          <p:attrName>ppt_h</p:attrName>
                                        </p:attrNameLst>
                                      </p:cBhvr>
                                      <p:tavLst>
                                        <p:tav tm="0">
                                          <p:val>
                                            <p:fltVal val="0"/>
                                          </p:val>
                                        </p:tav>
                                        <p:tav tm="100000">
                                          <p:val>
                                            <p:strVal val="#ppt_h"/>
                                          </p:val>
                                        </p:tav>
                                      </p:tavLst>
                                    </p:anim>
                                    <p:animEffect transition="in" filter="fade">
                                      <p:cBhvr>
                                        <p:cTn id="170" dur="500"/>
                                        <p:tgtEl>
                                          <p:spTgt spid="24"/>
                                        </p:tgtEl>
                                      </p:cBhvr>
                                    </p:animEffect>
                                  </p:childTnLst>
                                </p:cTn>
                              </p:par>
                            </p:childTnLst>
                          </p:cTn>
                        </p:par>
                      </p:childTnLst>
                    </p:cTn>
                  </p:par>
                  <p:par>
                    <p:cTn id="171" fill="hold">
                      <p:stCondLst>
                        <p:cond delay="indefinite"/>
                      </p:stCondLst>
                      <p:childTnLst>
                        <p:par>
                          <p:cTn id="172" fill="hold">
                            <p:stCondLst>
                              <p:cond delay="0"/>
                            </p:stCondLst>
                            <p:childTnLst>
                              <p:par>
                                <p:cTn id="173" presetID="16" presetClass="entr" presetSubtype="21" fill="hold" nodeType="clickEffect">
                                  <p:stCondLst>
                                    <p:cond delay="0"/>
                                  </p:stCondLst>
                                  <p:childTnLst>
                                    <p:set>
                                      <p:cBhvr>
                                        <p:cTn id="174" dur="1" fill="hold">
                                          <p:stCondLst>
                                            <p:cond delay="0"/>
                                          </p:stCondLst>
                                        </p:cTn>
                                        <p:tgtEl>
                                          <p:spTgt spid="6">
                                            <p:txEl>
                                              <p:pRg st="11" end="11"/>
                                            </p:txEl>
                                          </p:spTgt>
                                        </p:tgtEl>
                                        <p:attrNameLst>
                                          <p:attrName>style.visibility</p:attrName>
                                        </p:attrNameLst>
                                      </p:cBhvr>
                                      <p:to>
                                        <p:strVal val="visible"/>
                                      </p:to>
                                    </p:set>
                                    <p:animEffect transition="in" filter="barn(inVertical)">
                                      <p:cBhvr>
                                        <p:cTn id="175" dur="500"/>
                                        <p:tgtEl>
                                          <p:spTgt spid="6">
                                            <p:txEl>
                                              <p:pRg st="11" end="11"/>
                                            </p:txEl>
                                          </p:spTgt>
                                        </p:tgtEl>
                                      </p:cBhvr>
                                    </p:animEffect>
                                  </p:childTnLst>
                                </p:cTn>
                              </p:par>
                            </p:childTnLst>
                          </p:cTn>
                        </p:par>
                      </p:childTnLst>
                    </p:cTn>
                  </p:par>
                  <p:par>
                    <p:cTn id="176" fill="hold">
                      <p:stCondLst>
                        <p:cond delay="indefinite"/>
                      </p:stCondLst>
                      <p:childTnLst>
                        <p:par>
                          <p:cTn id="177" fill="hold">
                            <p:stCondLst>
                              <p:cond delay="0"/>
                            </p:stCondLst>
                            <p:childTnLst>
                              <p:par>
                                <p:cTn id="178" presetID="53" presetClass="entr" presetSubtype="16" fill="hold" nodeType="clickEffect">
                                  <p:stCondLst>
                                    <p:cond delay="0"/>
                                  </p:stCondLst>
                                  <p:childTnLst>
                                    <p:set>
                                      <p:cBhvr>
                                        <p:cTn id="179" dur="1" fill="hold">
                                          <p:stCondLst>
                                            <p:cond delay="0"/>
                                          </p:stCondLst>
                                        </p:cTn>
                                        <p:tgtEl>
                                          <p:spTgt spid="6">
                                            <p:txEl>
                                              <p:pRg st="12" end="12"/>
                                            </p:txEl>
                                          </p:spTgt>
                                        </p:tgtEl>
                                        <p:attrNameLst>
                                          <p:attrName>style.visibility</p:attrName>
                                        </p:attrNameLst>
                                      </p:cBhvr>
                                      <p:to>
                                        <p:strVal val="visible"/>
                                      </p:to>
                                    </p:set>
                                    <p:anim calcmode="lin" valueType="num">
                                      <p:cBhvr>
                                        <p:cTn id="180" dur="500" fill="hold"/>
                                        <p:tgtEl>
                                          <p:spTgt spid="6">
                                            <p:txEl>
                                              <p:pRg st="12" end="12"/>
                                            </p:txEl>
                                          </p:spTgt>
                                        </p:tgtEl>
                                        <p:attrNameLst>
                                          <p:attrName>ppt_w</p:attrName>
                                        </p:attrNameLst>
                                      </p:cBhvr>
                                      <p:tavLst>
                                        <p:tav tm="0">
                                          <p:val>
                                            <p:fltVal val="0"/>
                                          </p:val>
                                        </p:tav>
                                        <p:tav tm="100000">
                                          <p:val>
                                            <p:strVal val="#ppt_w"/>
                                          </p:val>
                                        </p:tav>
                                      </p:tavLst>
                                    </p:anim>
                                    <p:anim calcmode="lin" valueType="num">
                                      <p:cBhvr>
                                        <p:cTn id="181" dur="500" fill="hold"/>
                                        <p:tgtEl>
                                          <p:spTgt spid="6">
                                            <p:txEl>
                                              <p:pRg st="12" end="12"/>
                                            </p:txEl>
                                          </p:spTgt>
                                        </p:tgtEl>
                                        <p:attrNameLst>
                                          <p:attrName>ppt_h</p:attrName>
                                        </p:attrNameLst>
                                      </p:cBhvr>
                                      <p:tavLst>
                                        <p:tav tm="0">
                                          <p:val>
                                            <p:fltVal val="0"/>
                                          </p:val>
                                        </p:tav>
                                        <p:tav tm="100000">
                                          <p:val>
                                            <p:strVal val="#ppt_h"/>
                                          </p:val>
                                        </p:tav>
                                      </p:tavLst>
                                    </p:anim>
                                    <p:animEffect transition="in" filter="fade">
                                      <p:cBhvr>
                                        <p:cTn id="182" dur="500"/>
                                        <p:tgtEl>
                                          <p:spTgt spid="6">
                                            <p:txEl>
                                              <p:pRg st="12" end="12"/>
                                            </p:txEl>
                                          </p:spTgt>
                                        </p:tgtEl>
                                      </p:cBhvr>
                                    </p:animEffect>
                                  </p:childTnLst>
                                </p:cTn>
                              </p:par>
                            </p:childTnLst>
                          </p:cTn>
                        </p:par>
                      </p:childTnLst>
                    </p:cTn>
                  </p:par>
                  <p:par>
                    <p:cTn id="183" fill="hold">
                      <p:stCondLst>
                        <p:cond delay="indefinite"/>
                      </p:stCondLst>
                      <p:childTnLst>
                        <p:par>
                          <p:cTn id="184" fill="hold">
                            <p:stCondLst>
                              <p:cond delay="0"/>
                            </p:stCondLst>
                            <p:childTnLst>
                              <p:par>
                                <p:cTn id="185" presetID="53" presetClass="entr" presetSubtype="16" fill="hold" grpId="0" nodeType="clickEffect">
                                  <p:stCondLst>
                                    <p:cond delay="0"/>
                                  </p:stCondLst>
                                  <p:childTnLst>
                                    <p:set>
                                      <p:cBhvr>
                                        <p:cTn id="186" dur="1" fill="hold">
                                          <p:stCondLst>
                                            <p:cond delay="0"/>
                                          </p:stCondLst>
                                        </p:cTn>
                                        <p:tgtEl>
                                          <p:spTgt spid="25"/>
                                        </p:tgtEl>
                                        <p:attrNameLst>
                                          <p:attrName>style.visibility</p:attrName>
                                        </p:attrNameLst>
                                      </p:cBhvr>
                                      <p:to>
                                        <p:strVal val="visible"/>
                                      </p:to>
                                    </p:set>
                                    <p:anim calcmode="lin" valueType="num">
                                      <p:cBhvr>
                                        <p:cTn id="187" dur="500" fill="hold"/>
                                        <p:tgtEl>
                                          <p:spTgt spid="25"/>
                                        </p:tgtEl>
                                        <p:attrNameLst>
                                          <p:attrName>ppt_w</p:attrName>
                                        </p:attrNameLst>
                                      </p:cBhvr>
                                      <p:tavLst>
                                        <p:tav tm="0">
                                          <p:val>
                                            <p:fltVal val="0"/>
                                          </p:val>
                                        </p:tav>
                                        <p:tav tm="100000">
                                          <p:val>
                                            <p:strVal val="#ppt_w"/>
                                          </p:val>
                                        </p:tav>
                                      </p:tavLst>
                                    </p:anim>
                                    <p:anim calcmode="lin" valueType="num">
                                      <p:cBhvr>
                                        <p:cTn id="188" dur="500" fill="hold"/>
                                        <p:tgtEl>
                                          <p:spTgt spid="25"/>
                                        </p:tgtEl>
                                        <p:attrNameLst>
                                          <p:attrName>ppt_h</p:attrName>
                                        </p:attrNameLst>
                                      </p:cBhvr>
                                      <p:tavLst>
                                        <p:tav tm="0">
                                          <p:val>
                                            <p:fltVal val="0"/>
                                          </p:val>
                                        </p:tav>
                                        <p:tav tm="100000">
                                          <p:val>
                                            <p:strVal val="#ppt_h"/>
                                          </p:val>
                                        </p:tav>
                                      </p:tavLst>
                                    </p:anim>
                                    <p:animEffect transition="in" filter="fade">
                                      <p:cBhvr>
                                        <p:cTn id="18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90" fill="hold" display="0">
                  <p:stCondLst>
                    <p:cond delay="indefinite"/>
                  </p:stCondLst>
                </p:cTn>
                <p:tgtEl>
                  <p:spTgt spid="5"/>
                </p:tgtEl>
              </p:cMediaNode>
            </p:video>
            <p:seq concurrent="1" nextAc="seek">
              <p:cTn id="191" restart="whenNotActive" fill="hold" evtFilter="cancelBubble" nodeType="interactiveSeq">
                <p:stCondLst>
                  <p:cond evt="onClick" delay="0">
                    <p:tgtEl>
                      <p:spTgt spid="5"/>
                    </p:tgtEl>
                  </p:cond>
                </p:stCondLst>
                <p:endSync evt="end" delay="0">
                  <p:rtn val="all"/>
                </p:endSync>
                <p:childTnLst>
                  <p:par>
                    <p:cTn id="192" fill="hold">
                      <p:stCondLst>
                        <p:cond delay="0"/>
                      </p:stCondLst>
                      <p:childTnLst>
                        <p:par>
                          <p:cTn id="193" fill="hold">
                            <p:stCondLst>
                              <p:cond delay="0"/>
                            </p:stCondLst>
                            <p:childTnLst>
                              <p:par>
                                <p:cTn id="194" presetID="2" presetClass="mediacall" presetSubtype="0" fill="hold" nodeType="clickEffect">
                                  <p:stCondLst>
                                    <p:cond delay="0"/>
                                  </p:stCondLst>
                                  <p:childTnLst>
                                    <p:cmd type="call" cmd="togglePause">
                                      <p:cBhvr>
                                        <p:cTn id="195" dur="1" fill="hold"/>
                                        <p:tgtEl>
                                          <p:spTgt spid="5"/>
                                        </p:tgtEl>
                                      </p:cBhvr>
                                    </p:cmd>
                                  </p:childTnLst>
                                </p:cTn>
                              </p:par>
                            </p:childTnLst>
                          </p:cTn>
                        </p:par>
                      </p:childTnLst>
                    </p:cTn>
                  </p:par>
                </p:childTnLst>
              </p:cTn>
              <p:nextCondLst>
                <p:cond evt="onClick" delay="0">
                  <p:tgtEl>
                    <p:spTgt spid="5"/>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20" grpId="0" animBg="1"/>
      <p:bldP spid="21" grpId="0" animBg="1"/>
      <p:bldP spid="22" grpId="0" animBg="1"/>
      <p:bldP spid="23" grpId="0" animBg="1"/>
      <p:bldP spid="24" grpId="0" animBg="1"/>
      <p:bldP spid="2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L DESIERTO">
            <a:hlinkClick r:id="" action="ppaction://media"/>
            <a:extLst>
              <a:ext uri="{FF2B5EF4-FFF2-40B4-BE49-F238E27FC236}">
                <a16:creationId xmlns:a16="http://schemas.microsoft.com/office/drawing/2014/main" id="{832C7951-F395-BB09-26CD-E57FBE04863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graphicFrame>
        <p:nvGraphicFramePr>
          <p:cNvPr id="4" name="Tabla 3">
            <a:extLst>
              <a:ext uri="{FF2B5EF4-FFF2-40B4-BE49-F238E27FC236}">
                <a16:creationId xmlns:a16="http://schemas.microsoft.com/office/drawing/2014/main" id="{B67C6210-DF67-1A57-4501-4C85B4E4CFA7}"/>
              </a:ext>
            </a:extLst>
          </p:cNvPr>
          <p:cNvGraphicFramePr>
            <a:graphicFrameLocks noGrp="1"/>
          </p:cNvGraphicFramePr>
          <p:nvPr>
            <p:extLst>
              <p:ext uri="{D42A27DB-BD31-4B8C-83A1-F6EECF244321}">
                <p14:modId xmlns:p14="http://schemas.microsoft.com/office/powerpoint/2010/main" val="3638074430"/>
              </p:ext>
            </p:extLst>
          </p:nvPr>
        </p:nvGraphicFramePr>
        <p:xfrm>
          <a:off x="0" y="0"/>
          <a:ext cx="12192003" cy="6857998"/>
        </p:xfrm>
        <a:graphic>
          <a:graphicData uri="http://schemas.openxmlformats.org/drawingml/2006/table">
            <a:tbl>
              <a:tblPr firstRow="1" bandRow="1">
                <a:tableStyleId>{2D5ABB26-0587-4C30-8999-92F81FD0307C}</a:tableStyleId>
              </a:tblPr>
              <a:tblGrid>
                <a:gridCol w="1354667">
                  <a:extLst>
                    <a:ext uri="{9D8B030D-6E8A-4147-A177-3AD203B41FA5}">
                      <a16:colId xmlns:a16="http://schemas.microsoft.com/office/drawing/2014/main" val="2211431668"/>
                    </a:ext>
                  </a:extLst>
                </a:gridCol>
                <a:gridCol w="1354667">
                  <a:extLst>
                    <a:ext uri="{9D8B030D-6E8A-4147-A177-3AD203B41FA5}">
                      <a16:colId xmlns:a16="http://schemas.microsoft.com/office/drawing/2014/main" val="2144794451"/>
                    </a:ext>
                  </a:extLst>
                </a:gridCol>
                <a:gridCol w="1354667">
                  <a:extLst>
                    <a:ext uri="{9D8B030D-6E8A-4147-A177-3AD203B41FA5}">
                      <a16:colId xmlns:a16="http://schemas.microsoft.com/office/drawing/2014/main" val="178449985"/>
                    </a:ext>
                  </a:extLst>
                </a:gridCol>
                <a:gridCol w="1354667">
                  <a:extLst>
                    <a:ext uri="{9D8B030D-6E8A-4147-A177-3AD203B41FA5}">
                      <a16:colId xmlns:a16="http://schemas.microsoft.com/office/drawing/2014/main" val="4039994631"/>
                    </a:ext>
                  </a:extLst>
                </a:gridCol>
                <a:gridCol w="1354667">
                  <a:extLst>
                    <a:ext uri="{9D8B030D-6E8A-4147-A177-3AD203B41FA5}">
                      <a16:colId xmlns:a16="http://schemas.microsoft.com/office/drawing/2014/main" val="1904285040"/>
                    </a:ext>
                  </a:extLst>
                </a:gridCol>
                <a:gridCol w="1354667">
                  <a:extLst>
                    <a:ext uri="{9D8B030D-6E8A-4147-A177-3AD203B41FA5}">
                      <a16:colId xmlns:a16="http://schemas.microsoft.com/office/drawing/2014/main" val="1934390830"/>
                    </a:ext>
                  </a:extLst>
                </a:gridCol>
                <a:gridCol w="1354667">
                  <a:extLst>
                    <a:ext uri="{9D8B030D-6E8A-4147-A177-3AD203B41FA5}">
                      <a16:colId xmlns:a16="http://schemas.microsoft.com/office/drawing/2014/main" val="3924105501"/>
                    </a:ext>
                  </a:extLst>
                </a:gridCol>
                <a:gridCol w="1354667">
                  <a:extLst>
                    <a:ext uri="{9D8B030D-6E8A-4147-A177-3AD203B41FA5}">
                      <a16:colId xmlns:a16="http://schemas.microsoft.com/office/drawing/2014/main" val="1369369486"/>
                    </a:ext>
                  </a:extLst>
                </a:gridCol>
                <a:gridCol w="1354667">
                  <a:extLst>
                    <a:ext uri="{9D8B030D-6E8A-4147-A177-3AD203B41FA5}">
                      <a16:colId xmlns:a16="http://schemas.microsoft.com/office/drawing/2014/main" val="883147568"/>
                    </a:ext>
                  </a:extLst>
                </a:gridCol>
              </a:tblGrid>
              <a:tr h="979714">
                <a:tc>
                  <a:txBody>
                    <a:bodyPr/>
                    <a:lstStyle/>
                    <a:p>
                      <a:endParaRPr lang="es-NI" dirty="0"/>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a:p>
                  </a:txBody>
                  <a:tcPr/>
                </a:tc>
                <a:tc>
                  <a:txBody>
                    <a:bodyPr/>
                    <a:lstStyle/>
                    <a:p>
                      <a:endParaRPr lang="es-NI"/>
                    </a:p>
                  </a:txBody>
                  <a:tcPr/>
                </a:tc>
                <a:tc>
                  <a:txBody>
                    <a:bodyPr/>
                    <a:lstStyle/>
                    <a:p>
                      <a:endParaRPr lang="es-NI"/>
                    </a:p>
                  </a:txBody>
                  <a:tcPr/>
                </a:tc>
                <a:extLst>
                  <a:ext uri="{0D108BD9-81ED-4DB2-BD59-A6C34878D82A}">
                    <a16:rowId xmlns:a16="http://schemas.microsoft.com/office/drawing/2014/main" val="4092403911"/>
                  </a:ext>
                </a:extLst>
              </a:tr>
              <a:tr h="979714">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a:p>
                  </a:txBody>
                  <a:tcPr/>
                </a:tc>
                <a:tc>
                  <a:txBody>
                    <a:bodyPr/>
                    <a:lstStyle/>
                    <a:p>
                      <a:endParaRPr lang="es-NI"/>
                    </a:p>
                  </a:txBody>
                  <a:tcPr/>
                </a:tc>
                <a:tc>
                  <a:txBody>
                    <a:bodyPr/>
                    <a:lstStyle/>
                    <a:p>
                      <a:endParaRPr lang="es-NI"/>
                    </a:p>
                  </a:txBody>
                  <a:tcPr/>
                </a:tc>
                <a:extLst>
                  <a:ext uri="{0D108BD9-81ED-4DB2-BD59-A6C34878D82A}">
                    <a16:rowId xmlns:a16="http://schemas.microsoft.com/office/drawing/2014/main" val="3916178554"/>
                  </a:ext>
                </a:extLst>
              </a:tr>
              <a:tr h="979714">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a:p>
                  </a:txBody>
                  <a:tcPr/>
                </a:tc>
                <a:tc>
                  <a:txBody>
                    <a:bodyPr/>
                    <a:lstStyle/>
                    <a:p>
                      <a:endParaRPr lang="es-NI"/>
                    </a:p>
                  </a:txBody>
                  <a:tcPr/>
                </a:tc>
                <a:tc>
                  <a:txBody>
                    <a:bodyPr/>
                    <a:lstStyle/>
                    <a:p>
                      <a:endParaRPr lang="es-NI"/>
                    </a:p>
                  </a:txBody>
                  <a:tcPr/>
                </a:tc>
                <a:extLst>
                  <a:ext uri="{0D108BD9-81ED-4DB2-BD59-A6C34878D82A}">
                    <a16:rowId xmlns:a16="http://schemas.microsoft.com/office/drawing/2014/main" val="1475218433"/>
                  </a:ext>
                </a:extLst>
              </a:tr>
              <a:tr h="979714">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a:p>
                  </a:txBody>
                  <a:tcPr/>
                </a:tc>
                <a:tc>
                  <a:txBody>
                    <a:bodyPr/>
                    <a:lstStyle/>
                    <a:p>
                      <a:endParaRPr lang="es-NI"/>
                    </a:p>
                  </a:txBody>
                  <a:tcPr/>
                </a:tc>
                <a:tc>
                  <a:txBody>
                    <a:bodyPr/>
                    <a:lstStyle/>
                    <a:p>
                      <a:endParaRPr lang="es-NI"/>
                    </a:p>
                  </a:txBody>
                  <a:tcPr/>
                </a:tc>
                <a:extLst>
                  <a:ext uri="{0D108BD9-81ED-4DB2-BD59-A6C34878D82A}">
                    <a16:rowId xmlns:a16="http://schemas.microsoft.com/office/drawing/2014/main" val="2843249573"/>
                  </a:ext>
                </a:extLst>
              </a:tr>
              <a:tr h="979714">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a:p>
                  </a:txBody>
                  <a:tcPr/>
                </a:tc>
                <a:tc>
                  <a:txBody>
                    <a:bodyPr/>
                    <a:lstStyle/>
                    <a:p>
                      <a:endParaRPr lang="es-NI"/>
                    </a:p>
                  </a:txBody>
                  <a:tcPr/>
                </a:tc>
                <a:tc>
                  <a:txBody>
                    <a:bodyPr/>
                    <a:lstStyle/>
                    <a:p>
                      <a:endParaRPr lang="es-NI"/>
                    </a:p>
                  </a:txBody>
                  <a:tcPr/>
                </a:tc>
                <a:extLst>
                  <a:ext uri="{0D108BD9-81ED-4DB2-BD59-A6C34878D82A}">
                    <a16:rowId xmlns:a16="http://schemas.microsoft.com/office/drawing/2014/main" val="3953368107"/>
                  </a:ext>
                </a:extLst>
              </a:tr>
              <a:tr h="979714">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a:p>
                  </a:txBody>
                  <a:tcPr/>
                </a:tc>
                <a:tc>
                  <a:txBody>
                    <a:bodyPr/>
                    <a:lstStyle/>
                    <a:p>
                      <a:endParaRPr lang="es-NI"/>
                    </a:p>
                  </a:txBody>
                  <a:tcPr/>
                </a:tc>
                <a:tc>
                  <a:txBody>
                    <a:bodyPr/>
                    <a:lstStyle/>
                    <a:p>
                      <a:endParaRPr lang="es-NI"/>
                    </a:p>
                  </a:txBody>
                  <a:tcPr/>
                </a:tc>
                <a:extLst>
                  <a:ext uri="{0D108BD9-81ED-4DB2-BD59-A6C34878D82A}">
                    <a16:rowId xmlns:a16="http://schemas.microsoft.com/office/drawing/2014/main" val="1493316090"/>
                  </a:ext>
                </a:extLst>
              </a:tr>
              <a:tr h="979714">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a:p>
                  </a:txBody>
                  <a:tcPr>
                    <a:solidFill>
                      <a:schemeClr val="bg1">
                        <a:alpha val="75000"/>
                      </a:schemeClr>
                    </a:solidFill>
                  </a:tcPr>
                </a:tc>
                <a:tc>
                  <a:txBody>
                    <a:bodyPr/>
                    <a:lstStyle/>
                    <a:p>
                      <a:endParaRPr lang="es-NI" dirty="0"/>
                    </a:p>
                  </a:txBody>
                  <a:tcPr>
                    <a:solidFill>
                      <a:schemeClr val="bg1">
                        <a:alpha val="75000"/>
                      </a:schemeClr>
                    </a:solidFill>
                  </a:tcPr>
                </a:tc>
                <a:tc>
                  <a:txBody>
                    <a:bodyPr/>
                    <a:lstStyle/>
                    <a:p>
                      <a:endParaRPr lang="es-NI"/>
                    </a:p>
                  </a:txBody>
                  <a:tcPr/>
                </a:tc>
                <a:tc>
                  <a:txBody>
                    <a:bodyPr/>
                    <a:lstStyle/>
                    <a:p>
                      <a:endParaRPr lang="es-NI"/>
                    </a:p>
                  </a:txBody>
                  <a:tcPr/>
                </a:tc>
                <a:tc>
                  <a:txBody>
                    <a:bodyPr/>
                    <a:lstStyle/>
                    <a:p>
                      <a:endParaRPr lang="es-NI" dirty="0"/>
                    </a:p>
                  </a:txBody>
                  <a:tcPr/>
                </a:tc>
                <a:extLst>
                  <a:ext uri="{0D108BD9-81ED-4DB2-BD59-A6C34878D82A}">
                    <a16:rowId xmlns:a16="http://schemas.microsoft.com/office/drawing/2014/main" val="4179512001"/>
                  </a:ext>
                </a:extLst>
              </a:tr>
            </a:tbl>
          </a:graphicData>
        </a:graphic>
      </p:graphicFrame>
      <p:sp>
        <p:nvSpPr>
          <p:cNvPr id="6" name="CuadroTexto 5">
            <a:extLst>
              <a:ext uri="{FF2B5EF4-FFF2-40B4-BE49-F238E27FC236}">
                <a16:creationId xmlns:a16="http://schemas.microsoft.com/office/drawing/2014/main" id="{27505AD9-58DC-EFD7-51A2-2606390CBFAD}"/>
              </a:ext>
            </a:extLst>
          </p:cNvPr>
          <p:cNvSpPr txBox="1"/>
          <p:nvPr/>
        </p:nvSpPr>
        <p:spPr>
          <a:xfrm>
            <a:off x="0" y="0"/>
            <a:ext cx="8101013" cy="6894195"/>
          </a:xfrm>
          <a:prstGeom prst="rect">
            <a:avLst/>
          </a:prstGeom>
          <a:noFill/>
        </p:spPr>
        <p:txBody>
          <a:bodyPr wrap="square" rtlCol="0">
            <a:spAutoFit/>
          </a:bodyPr>
          <a:lstStyle/>
          <a:p>
            <a:pPr marL="200025" marR="0" lvl="0" algn="just" defTabSz="914400" rtl="0" eaLnBrk="1" fontAlgn="auto" latinLnBrk="0" hangingPunct="1">
              <a:lnSpc>
                <a:spcPct val="100000"/>
              </a:lnSpc>
              <a:spcBef>
                <a:spcPts val="0"/>
              </a:spcBef>
              <a:spcAft>
                <a:spcPts val="0"/>
              </a:spcAft>
              <a:buClrTx/>
              <a:buSzTx/>
              <a:tabLst/>
              <a:defRPr/>
            </a:pPr>
            <a:endParaRPr kumimoji="0" lang="es-NI" sz="10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a:p>
            <a:pPr marL="542925" marR="0" lvl="0" indent="-271463" algn="just" defTabSz="914400" rtl="0" eaLnBrk="1" fontAlgn="auto" latinLnBrk="0" hangingPunct="1">
              <a:lnSpc>
                <a:spcPct val="100000"/>
              </a:lnSpc>
              <a:spcBef>
                <a:spcPts val="0"/>
              </a:spcBef>
              <a:spcAft>
                <a:spcPts val="0"/>
              </a:spcAft>
              <a:buClrTx/>
              <a:buSzTx/>
              <a:buFont typeface="+mj-lt"/>
              <a:buAutoNum type="arabicPeriod" startAt="4"/>
              <a:tabLst/>
              <a:defRPr/>
            </a:pPr>
            <a:r>
              <a:rPr kumimoji="0" lang="es-NI" sz="1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Los malos se jactan que no serán movidos </a:t>
            </a:r>
            <a:r>
              <a:rPr kumimoji="0" lang="es-NI" sz="18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(V.5 – 7)</a:t>
            </a:r>
            <a:r>
              <a:rPr kumimoji="0" lang="es-NI" sz="1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pero Dios tiene otros planes para ellos.</a:t>
            </a:r>
          </a:p>
          <a:p>
            <a:pPr marL="714375" marR="0" lvl="0" indent="-255588" algn="just" defTabSz="914400" rtl="0" eaLnBrk="1" fontAlgn="auto" latinLnBrk="0" hangingPunct="1">
              <a:lnSpc>
                <a:spcPct val="100000"/>
              </a:lnSpc>
              <a:spcBef>
                <a:spcPts val="0"/>
              </a:spcBef>
              <a:spcAft>
                <a:spcPts val="0"/>
              </a:spcAft>
              <a:buClrTx/>
              <a:buSzTx/>
              <a:buFont typeface="+mj-lt"/>
              <a:buAutoNum type="alphaLcParenR"/>
              <a:tabLst/>
              <a:defRPr/>
            </a:pPr>
            <a:r>
              <a:rPr lang="es-NI" dirty="0">
                <a:solidFill>
                  <a:prstClr val="black"/>
                </a:solidFill>
                <a:latin typeface="Arial Narrow" panose="020B0606020202030204" pitchFamily="34" charset="0"/>
              </a:rPr>
              <a:t>Él escucha las oraciones de los perseguidos, ve su difícil situación, fortalece sus corazones ante cualquier prueba permitida </a:t>
            </a:r>
            <a:r>
              <a:rPr lang="es-NI" b="1" dirty="0">
                <a:solidFill>
                  <a:prstClr val="black"/>
                </a:solidFill>
                <a:latin typeface="Arial Narrow" panose="020B0606020202030204" pitchFamily="34" charset="0"/>
              </a:rPr>
              <a:t>(Rom.8: 28)</a:t>
            </a:r>
            <a:r>
              <a:rPr lang="es-NI" dirty="0">
                <a:solidFill>
                  <a:prstClr val="black"/>
                </a:solidFill>
                <a:latin typeface="Arial Narrow" panose="020B0606020202030204" pitchFamily="34" charset="0"/>
              </a:rPr>
              <a:t> y eventualmente juzga a aquellos que abusan de ellos.</a:t>
            </a:r>
          </a:p>
          <a:p>
            <a:pPr marL="714375" marR="0" lvl="0" indent="-255588" algn="just" defTabSz="914400" rtl="0" eaLnBrk="1" fontAlgn="auto" latinLnBrk="0" hangingPunct="1">
              <a:lnSpc>
                <a:spcPct val="100000"/>
              </a:lnSpc>
              <a:spcBef>
                <a:spcPts val="0"/>
              </a:spcBef>
              <a:spcAft>
                <a:spcPts val="0"/>
              </a:spcAft>
              <a:buClrTx/>
              <a:buSzTx/>
              <a:buFont typeface="+mj-lt"/>
              <a:buAutoNum type="alphaLcParenR"/>
              <a:tabLst/>
              <a:defRPr/>
            </a:pPr>
            <a:r>
              <a:rPr kumimoji="0" lang="es-NI" sz="1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Las personas d</a:t>
            </a:r>
            <a:r>
              <a:rPr lang="es-NI" dirty="0">
                <a:solidFill>
                  <a:prstClr val="black"/>
                </a:solidFill>
                <a:latin typeface="Arial Narrow" panose="020B0606020202030204" pitchFamily="34" charset="0"/>
              </a:rPr>
              <a:t>e fe pueden depender del Dios del cielo, pero </a:t>
            </a:r>
            <a:r>
              <a:rPr lang="es-NI" i="1" dirty="0">
                <a:effectLst>
                  <a:outerShdw blurRad="38100" dist="38100" dir="2700000" algn="tl">
                    <a:srgbClr val="000000">
                      <a:alpha val="43137"/>
                    </a:srgbClr>
                  </a:outerShdw>
                </a:effectLst>
                <a:latin typeface="Arial Narrow" panose="020B0606020202030204" pitchFamily="34" charset="0"/>
              </a:rPr>
              <a:t>“los pueblos de la tierra”</a:t>
            </a:r>
            <a:r>
              <a:rPr lang="es-NI" dirty="0">
                <a:solidFill>
                  <a:prstClr val="black"/>
                </a:solidFill>
                <a:latin typeface="Arial Narrow" panose="020B0606020202030204" pitchFamily="34" charset="0"/>
              </a:rPr>
              <a:t> confiados en sí mismos y arrogantes no tienen futuro con el Señor.</a:t>
            </a:r>
          </a:p>
          <a:p>
            <a:pPr marL="900113" marR="0" lvl="0" indent="-300038"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s-NI" dirty="0">
                <a:solidFill>
                  <a:prstClr val="black"/>
                </a:solidFill>
                <a:latin typeface="Arial Narrow" panose="020B0606020202030204" pitchFamily="34" charset="0"/>
              </a:rPr>
              <a:t>La vida sin el Señor es vana y vacía </a:t>
            </a:r>
            <a:r>
              <a:rPr lang="es-NI" b="1" dirty="0">
                <a:solidFill>
                  <a:prstClr val="black"/>
                </a:solidFill>
                <a:latin typeface="Arial Narrow" panose="020B0606020202030204" pitchFamily="34" charset="0"/>
              </a:rPr>
              <a:t>(Salm.49: 12 – 20; 62: 9)</a:t>
            </a:r>
          </a:p>
          <a:p>
            <a:pPr marL="714375" marR="0" lvl="0" indent="-271463" algn="just" defTabSz="914400" rtl="0" eaLnBrk="1" fontAlgn="auto" latinLnBrk="0" hangingPunct="1">
              <a:lnSpc>
                <a:spcPct val="100000"/>
              </a:lnSpc>
              <a:spcBef>
                <a:spcPts val="0"/>
              </a:spcBef>
              <a:spcAft>
                <a:spcPts val="0"/>
              </a:spcAft>
              <a:buClrTx/>
              <a:buSzTx/>
              <a:buFont typeface="+mj-lt"/>
              <a:buAutoNum type="alphaLcParenR" startAt="3"/>
              <a:tabLst/>
              <a:defRPr/>
            </a:pPr>
            <a:r>
              <a:rPr kumimoji="0" lang="es-NI" sz="1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Los cristianos tienen su ciudadanía en </a:t>
            </a:r>
            <a:r>
              <a:rPr lang="es-NI" dirty="0">
                <a:solidFill>
                  <a:prstClr val="black"/>
                </a:solidFill>
                <a:latin typeface="Arial Narrow" panose="020B0606020202030204" pitchFamily="34" charset="0"/>
              </a:rPr>
              <a:t>el cielo </a:t>
            </a:r>
            <a:r>
              <a:rPr lang="es-NI" b="1" dirty="0">
                <a:solidFill>
                  <a:prstClr val="black"/>
                </a:solidFill>
                <a:latin typeface="Arial Narrow" panose="020B0606020202030204" pitchFamily="34" charset="0"/>
              </a:rPr>
              <a:t>(Fil.3: 20)</a:t>
            </a:r>
            <a:r>
              <a:rPr lang="es-NI" dirty="0">
                <a:solidFill>
                  <a:prstClr val="black"/>
                </a:solidFill>
                <a:latin typeface="Arial Narrow" panose="020B0606020202030204" pitchFamily="34" charset="0"/>
              </a:rPr>
              <a:t> y sus nombres están escritos en el </a:t>
            </a:r>
            <a:r>
              <a:rPr lang="es-NI" b="1" dirty="0">
                <a:solidFill>
                  <a:prstClr val="black"/>
                </a:solidFill>
                <a:latin typeface="Arial Narrow" panose="020B0606020202030204" pitchFamily="34" charset="0"/>
              </a:rPr>
              <a:t>(Luc.10: 20)</a:t>
            </a:r>
          </a:p>
          <a:p>
            <a:pPr marL="800100" marR="0" lvl="0" indent="-241300" algn="just" defTabSz="914400" rtl="0" eaLnBrk="1" fontAlgn="auto" latinLnBrk="0" hangingPunct="1">
              <a:lnSpc>
                <a:spcPct val="100000"/>
              </a:lnSpc>
              <a:spcBef>
                <a:spcPts val="0"/>
              </a:spcBef>
              <a:spcAft>
                <a:spcPts val="0"/>
              </a:spcAft>
              <a:buClrTx/>
              <a:buSzTx/>
              <a:buFont typeface="+mj-lt"/>
              <a:buAutoNum type="arabicParenR"/>
              <a:tabLst/>
              <a:defRPr/>
            </a:pPr>
            <a:r>
              <a:rPr kumimoji="0" lang="es-NI" sz="1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Ellos no pertenecen a este mundo, han sido </a:t>
            </a:r>
            <a:r>
              <a:rPr kumimoji="0" lang="es-NI" sz="1800" b="0" i="1" u="none" strike="noStrike" kern="1200" cap="none" spc="0" normalizeH="0" baseline="0" noProof="0" dirty="0">
                <a:ln>
                  <a:noFill/>
                </a:ln>
                <a:effectLst>
                  <a:outerShdw blurRad="38100" dist="38100" dir="2700000" algn="tl">
                    <a:srgbClr val="000000">
                      <a:alpha val="43137"/>
                    </a:srgbClr>
                  </a:outerShdw>
                </a:effectLst>
                <a:uLnTx/>
                <a:uFillTx/>
                <a:latin typeface="Arial Narrow" panose="020B0606020202030204" pitchFamily="34" charset="0"/>
                <a:ea typeface="+mn-ea"/>
                <a:cs typeface="+mn-cs"/>
              </a:rPr>
              <a:t>“redimidos de la tierra”</a:t>
            </a:r>
            <a:r>
              <a:rPr kumimoji="0" lang="es-NI" sz="1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a:t>
            </a:r>
            <a:r>
              <a:rPr kumimoji="0" lang="es-NI" sz="18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(Apoc.14: 3)</a:t>
            </a:r>
            <a:r>
              <a:rPr kumimoji="0" lang="es-NI" sz="1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y tienen el cielo como hogar.</a:t>
            </a:r>
          </a:p>
          <a:p>
            <a:pPr marL="800100" marR="0" lvl="0" indent="-241300" algn="just" defTabSz="914400" rtl="0" eaLnBrk="1" fontAlgn="auto" latinLnBrk="0" hangingPunct="1">
              <a:lnSpc>
                <a:spcPct val="100000"/>
              </a:lnSpc>
              <a:spcBef>
                <a:spcPts val="0"/>
              </a:spcBef>
              <a:spcAft>
                <a:spcPts val="0"/>
              </a:spcAft>
              <a:buClrTx/>
              <a:buSzTx/>
              <a:buFont typeface="+mj-lt"/>
              <a:buAutoNum type="arabicParenR"/>
              <a:tabLst/>
              <a:defRPr/>
            </a:pPr>
            <a:r>
              <a:rPr lang="es-NI" dirty="0">
                <a:solidFill>
                  <a:prstClr val="black"/>
                </a:solidFill>
                <a:latin typeface="Arial Narrow" panose="020B0606020202030204" pitchFamily="34" charset="0"/>
              </a:rPr>
              <a:t>La frase </a:t>
            </a:r>
            <a:r>
              <a:rPr lang="es-NI" i="1" dirty="0">
                <a:effectLst>
                  <a:outerShdw blurRad="38100" dist="38100" dir="2700000" algn="tl">
                    <a:srgbClr val="000000">
                      <a:alpha val="43137"/>
                    </a:srgbClr>
                  </a:outerShdw>
                </a:effectLst>
                <a:latin typeface="Arial Narrow" panose="020B0606020202030204" pitchFamily="34" charset="0"/>
              </a:rPr>
              <a:t>“los moradores de la tierra”</a:t>
            </a:r>
            <a:r>
              <a:rPr lang="es-NI" dirty="0">
                <a:solidFill>
                  <a:prstClr val="black"/>
                </a:solidFill>
                <a:latin typeface="Arial Narrow" panose="020B0606020202030204" pitchFamily="34" charset="0"/>
              </a:rPr>
              <a:t> se encuentra a menudo en el libro de Apocalipsis </a:t>
            </a:r>
            <a:r>
              <a:rPr lang="es-NI" b="1" dirty="0">
                <a:solidFill>
                  <a:prstClr val="black"/>
                </a:solidFill>
                <a:latin typeface="Arial Narrow" panose="020B0606020202030204" pitchFamily="34" charset="0"/>
              </a:rPr>
              <a:t>(Apoc.3: 10; 6: 10; 8: 13; 11: 10; 12: 12; 13: 8; 14: 6; 17: 2, 8)</a:t>
            </a:r>
          </a:p>
          <a:p>
            <a:pPr marL="900113" marR="0" lvl="0" indent="-271463"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s-NI" sz="1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Aunque los moradores de l</a:t>
            </a:r>
            <a:r>
              <a:rPr lang="es-NI" dirty="0">
                <a:solidFill>
                  <a:prstClr val="black"/>
                </a:solidFill>
                <a:latin typeface="Arial Narrow" panose="020B0606020202030204" pitchFamily="34" charset="0"/>
              </a:rPr>
              <a:t>a tierra parezcan tener ventaja en esta vida, ¡que esperen hasta que el Señor desnude su santo brazo!</a:t>
            </a:r>
          </a:p>
          <a:p>
            <a:pPr marL="85725" marR="0" lvl="0" algn="just" defTabSz="914400" rtl="0" eaLnBrk="1" fontAlgn="auto" latinLnBrk="0" hangingPunct="1">
              <a:lnSpc>
                <a:spcPct val="100000"/>
              </a:lnSpc>
              <a:spcBef>
                <a:spcPts val="0"/>
              </a:spcBef>
              <a:spcAft>
                <a:spcPts val="0"/>
              </a:spcAft>
              <a:buClrTx/>
              <a:buSzTx/>
              <a:tabLst/>
              <a:defRPr/>
            </a:pPr>
            <a:endParaRPr kumimoji="0" lang="es-NI" sz="10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a:p>
            <a:pPr marL="85725" marR="0" lvl="0" algn="just" defTabSz="914400" rtl="0" eaLnBrk="1" fontAlgn="auto" latinLnBrk="0" hangingPunct="1">
              <a:lnSpc>
                <a:spcPct val="100000"/>
              </a:lnSpc>
              <a:spcBef>
                <a:spcPts val="0"/>
              </a:spcBef>
              <a:spcAft>
                <a:spcPts val="0"/>
              </a:spcAft>
              <a:buClrTx/>
              <a:buSzTx/>
              <a:tabLst/>
              <a:defRPr/>
            </a:pPr>
            <a:r>
              <a:rPr lang="es-NI" b="1" u="sng" dirty="0">
                <a:solidFill>
                  <a:prstClr val="black"/>
                </a:solidFill>
                <a:latin typeface="Arial Narrow" panose="020B0606020202030204" pitchFamily="34" charset="0"/>
              </a:rPr>
              <a:t>CONCLUSIÓN</a:t>
            </a:r>
            <a:r>
              <a:rPr lang="es-NI" b="1" dirty="0">
                <a:solidFill>
                  <a:prstClr val="black"/>
                </a:solidFill>
                <a:latin typeface="Arial Narrow" panose="020B0606020202030204" pitchFamily="34" charset="0"/>
              </a:rPr>
              <a:t>:</a:t>
            </a:r>
          </a:p>
          <a:p>
            <a:pPr marL="428625" marR="0" lvl="0" indent="-242888" algn="just" defTabSz="914400" rtl="0" eaLnBrk="1" fontAlgn="auto" latinLnBrk="0" hangingPunct="1">
              <a:lnSpc>
                <a:spcPct val="100000"/>
              </a:lnSpc>
              <a:spcBef>
                <a:spcPts val="0"/>
              </a:spcBef>
              <a:spcAft>
                <a:spcPts val="0"/>
              </a:spcAft>
              <a:buClrTx/>
              <a:buSzTx/>
              <a:buFont typeface="+mj-lt"/>
              <a:buAutoNum type="alphaUcPeriod"/>
              <a:tabLst/>
              <a:defRPr/>
            </a:pPr>
            <a:r>
              <a:rPr kumimoji="0" lang="es-NI" sz="1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Recordemos lo que este salmos nos enseña,</a:t>
            </a:r>
            <a:r>
              <a:rPr lang="es-NI" dirty="0">
                <a:solidFill>
                  <a:prstClr val="black"/>
                </a:solidFill>
                <a:latin typeface="Arial Narrow" panose="020B0606020202030204" pitchFamily="34" charset="0"/>
              </a:rPr>
              <a:t> aunque a David {o a nosotros hoy} tuviéramos personas acechándonos, Dios no nos abandona.</a:t>
            </a:r>
          </a:p>
          <a:p>
            <a:pPr marL="428625" marR="0" lvl="0" indent="-242888" algn="just" defTabSz="914400" rtl="0" eaLnBrk="1" fontAlgn="auto" latinLnBrk="0" hangingPunct="1">
              <a:lnSpc>
                <a:spcPct val="100000"/>
              </a:lnSpc>
              <a:spcBef>
                <a:spcPts val="0"/>
              </a:spcBef>
              <a:spcAft>
                <a:spcPts val="0"/>
              </a:spcAft>
              <a:buClrTx/>
              <a:buSzTx/>
              <a:buFont typeface="+mj-lt"/>
              <a:buAutoNum type="alphaUcPeriod"/>
              <a:tabLst/>
              <a:defRPr/>
            </a:pPr>
            <a:r>
              <a:rPr kumimoji="0" lang="es-NI" sz="1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Dios no se mantiene alejado de nosotros, él esta cercano </a:t>
            </a:r>
            <a:r>
              <a:rPr kumimoji="0" lang="es-NI" sz="18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(Salm.34: 18; 145: 18)</a:t>
            </a:r>
          </a:p>
          <a:p>
            <a:pPr marL="428625" marR="0" lvl="0" indent="-242888" algn="just" defTabSz="914400" rtl="0" eaLnBrk="1" fontAlgn="auto" latinLnBrk="0" hangingPunct="1">
              <a:lnSpc>
                <a:spcPct val="100000"/>
              </a:lnSpc>
              <a:spcBef>
                <a:spcPts val="0"/>
              </a:spcBef>
              <a:spcAft>
                <a:spcPts val="0"/>
              </a:spcAft>
              <a:buClrTx/>
              <a:buSzTx/>
              <a:buFont typeface="+mj-lt"/>
              <a:buAutoNum type="alphaUcPeriod"/>
              <a:tabLst/>
              <a:defRPr/>
            </a:pPr>
            <a:r>
              <a:rPr lang="es-NI" dirty="0">
                <a:solidFill>
                  <a:prstClr val="black"/>
                </a:solidFill>
                <a:latin typeface="Arial Narrow" panose="020B0606020202030204" pitchFamily="34" charset="0"/>
              </a:rPr>
              <a:t>Aunque los malos hagan mal {pensando que Dios no les juzgará por cuanto hacen} Dios les dará su justo juicio </a:t>
            </a:r>
            <a:r>
              <a:rPr lang="es-NI" b="1" dirty="0">
                <a:solidFill>
                  <a:prstClr val="black"/>
                </a:solidFill>
                <a:latin typeface="Arial Narrow" panose="020B0606020202030204" pitchFamily="34" charset="0"/>
              </a:rPr>
              <a:t>(2Tes.1: 5 – 8)</a:t>
            </a:r>
            <a:r>
              <a:rPr lang="es-NI" dirty="0">
                <a:solidFill>
                  <a:prstClr val="black"/>
                </a:solidFill>
                <a:latin typeface="Arial Narrow" panose="020B0606020202030204" pitchFamily="34" charset="0"/>
              </a:rPr>
              <a:t> Podemos confiar que Dios nos guardará del mal.</a:t>
            </a:r>
          </a:p>
          <a:p>
            <a:pPr marL="542925" marR="0" lvl="0" indent="-271463"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s-NI" sz="1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Dios defiende a su propio pueblo, las personas de fe pueden depender de él.</a:t>
            </a:r>
          </a:p>
        </p:txBody>
      </p:sp>
      <p:sp>
        <p:nvSpPr>
          <p:cNvPr id="7" name="Rectángulo: esquinas redondeadas 6">
            <a:extLst>
              <a:ext uri="{FF2B5EF4-FFF2-40B4-BE49-F238E27FC236}">
                <a16:creationId xmlns:a16="http://schemas.microsoft.com/office/drawing/2014/main" id="{FEC19783-6E2A-AB18-EAD7-35A986224571}"/>
              </a:ext>
            </a:extLst>
          </p:cNvPr>
          <p:cNvSpPr/>
          <p:nvPr/>
        </p:nvSpPr>
        <p:spPr>
          <a:xfrm>
            <a:off x="8187791" y="2698230"/>
            <a:ext cx="3917430" cy="3312826"/>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800" b="0" i="1" u="none" strike="noStrike" baseline="0" dirty="0">
                <a:solidFill>
                  <a:schemeClr val="tx1"/>
                </a:solidFill>
                <a:latin typeface="Times New Roman" panose="02020603050405020304" pitchFamily="18" charset="0"/>
                <a:cs typeface="Times New Roman" panose="02020603050405020304" pitchFamily="18" charset="0"/>
              </a:rPr>
              <a:t>“Sus caminos son torcidos en todo tiempo; tus juicios los tiene muy lejos de su vista; a todos sus adversarios desprecia. Dice en su corazón: No seré movido jamás; nunca me alcanzará el infortunio. Llena está su boca de maldición, y de engaños y fraude; debajo de su lengua hay vejación y maldad”</a:t>
            </a:r>
            <a:r>
              <a:rPr lang="es-ES" sz="1800" b="0" i="0" u="none" strike="noStrike" baseline="0" dirty="0">
                <a:solidFill>
                  <a:srgbClr val="292F33"/>
                </a:solidFill>
                <a:latin typeface="Times New Roman" panose="02020603050405020304" pitchFamily="18" charset="0"/>
                <a:cs typeface="Times New Roman" panose="02020603050405020304" pitchFamily="18" charset="0"/>
              </a:rPr>
              <a:t> </a:t>
            </a:r>
            <a:r>
              <a:rPr lang="es-ES" sz="1800" b="1" i="1" u="none" strike="noStrike" baseline="0" dirty="0">
                <a:solidFill>
                  <a:srgbClr val="292F33"/>
                </a:solidFill>
                <a:latin typeface="Arial Narrow" panose="020B0606020202030204" pitchFamily="34" charset="0"/>
                <a:cs typeface="Times New Roman" panose="02020603050405020304" pitchFamily="18" charset="0"/>
              </a:rPr>
              <a:t>(Salm.10: 5 – 7)</a:t>
            </a:r>
            <a:endParaRPr lang="es-NI" b="1" i="1" dirty="0">
              <a:latin typeface="Arial Narrow" panose="020B0606020202030204" pitchFamily="34" charset="0"/>
              <a:cs typeface="Times New Roman" panose="02020603050405020304" pitchFamily="18" charset="0"/>
            </a:endParaRPr>
          </a:p>
        </p:txBody>
      </p:sp>
      <p:sp>
        <p:nvSpPr>
          <p:cNvPr id="8" name="Rectángulo: esquinas redondeadas 7">
            <a:extLst>
              <a:ext uri="{FF2B5EF4-FFF2-40B4-BE49-F238E27FC236}">
                <a16:creationId xmlns:a16="http://schemas.microsoft.com/office/drawing/2014/main" id="{32D34DDF-6680-D4CC-9E99-3277668B8115}"/>
              </a:ext>
            </a:extLst>
          </p:cNvPr>
          <p:cNvSpPr/>
          <p:nvPr/>
        </p:nvSpPr>
        <p:spPr>
          <a:xfrm>
            <a:off x="8187788" y="2698230"/>
            <a:ext cx="3917433" cy="3312826"/>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900" b="0" i="1" u="none" strike="noStrike" baseline="0" dirty="0">
                <a:solidFill>
                  <a:schemeClr val="tx1"/>
                </a:solidFill>
                <a:latin typeface="Times New Roman" panose="02020603050405020304" pitchFamily="18" charset="0"/>
                <a:cs typeface="Times New Roman" panose="02020603050405020304" pitchFamily="18" charset="0"/>
              </a:rPr>
              <a:t>“Y sabemos que a los que aman a Dios, todas las cosas les ayudan a bien, esto es, a los que conforme a su propósito son llamados…” </a:t>
            </a:r>
            <a:r>
              <a:rPr lang="es-ES" sz="1800" b="1" i="1" u="none" strike="noStrike" baseline="0" dirty="0">
                <a:solidFill>
                  <a:srgbClr val="292F33"/>
                </a:solidFill>
                <a:latin typeface="Arial Narrow" panose="020B0606020202030204" pitchFamily="34" charset="0"/>
                <a:cs typeface="Times New Roman" panose="02020603050405020304" pitchFamily="18" charset="0"/>
              </a:rPr>
              <a:t>(Rom.8: 28)</a:t>
            </a:r>
            <a:endParaRPr lang="es-NI" b="1" i="1" dirty="0">
              <a:latin typeface="Arial Narrow" panose="020B0606020202030204" pitchFamily="34" charset="0"/>
              <a:cs typeface="Times New Roman" panose="02020603050405020304" pitchFamily="18" charset="0"/>
            </a:endParaRPr>
          </a:p>
        </p:txBody>
      </p:sp>
      <p:sp>
        <p:nvSpPr>
          <p:cNvPr id="9" name="Rectángulo: esquinas redondeadas 8">
            <a:extLst>
              <a:ext uri="{FF2B5EF4-FFF2-40B4-BE49-F238E27FC236}">
                <a16:creationId xmlns:a16="http://schemas.microsoft.com/office/drawing/2014/main" id="{6FB271BD-A080-83FA-7556-4DE4C0959AB5}"/>
              </a:ext>
            </a:extLst>
          </p:cNvPr>
          <p:cNvSpPr/>
          <p:nvPr/>
        </p:nvSpPr>
        <p:spPr>
          <a:xfrm>
            <a:off x="8187785" y="2368445"/>
            <a:ext cx="3917436" cy="4489553"/>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S" sz="1800" b="0" i="1" u="none" strike="noStrike" baseline="0" dirty="0">
                <a:solidFill>
                  <a:schemeClr val="tx1"/>
                </a:solidFill>
                <a:latin typeface="Times New Roman" panose="02020603050405020304" pitchFamily="18" charset="0"/>
                <a:cs typeface="Times New Roman" panose="02020603050405020304" pitchFamily="18" charset="0"/>
              </a:rPr>
              <a:t>“Mas el hombre no permanecerá en honra; es semejante a las bestias que perecen. </a:t>
            </a:r>
            <a:r>
              <a:rPr kumimoji="0" lang="es-ES" sz="1800" b="0" i="1"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Este su camino es locura; con todo, sus descendientes se complacen en el dicho de ellos. </a:t>
            </a:r>
            <a:r>
              <a:rPr kumimoji="0" lang="es-ES" sz="1800" b="0" i="1" u="none" strike="noStrike" kern="1200" cap="none" spc="0" normalizeH="0" baseline="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Selah</a:t>
            </a:r>
            <a:r>
              <a:rPr kumimoji="0" lang="es-ES" sz="1800" b="0" i="1"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Como a rebaños que son conducidos al </a:t>
            </a:r>
            <a:r>
              <a:rPr kumimoji="0" lang="es-ES" sz="1800" b="0" i="1" u="none" strike="noStrike" kern="1200" cap="none" spc="0" normalizeH="0" baseline="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Seol</a:t>
            </a:r>
            <a:r>
              <a:rPr kumimoji="0" lang="es-ES" sz="1800" b="0" i="1"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l</a:t>
            </a:r>
            <a:r>
              <a:rPr kumimoji="0" lang="en-US" sz="1800" b="0" i="1"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a </a:t>
            </a:r>
            <a:r>
              <a:rPr kumimoji="0" lang="en-US" sz="1800" b="0" i="1" u="none" strike="noStrike" kern="1200" cap="none" spc="0" normalizeH="0" baseline="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muerte</a:t>
            </a:r>
            <a:r>
              <a:rPr kumimoji="0" lang="en-US" sz="1800" b="0" i="1"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a:t>
            </a:r>
            <a:r>
              <a:rPr kumimoji="0" lang="en-US" sz="1800" b="0" i="1" u="none" strike="noStrike" kern="1200" cap="none" spc="0" normalizeH="0" baseline="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los</a:t>
            </a:r>
            <a:r>
              <a:rPr kumimoji="0" lang="en-US" sz="1800" b="0" i="1"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a:t>
            </a:r>
            <a:r>
              <a:rPr kumimoji="0" lang="en-US" sz="1800" b="0" i="1" u="none" strike="noStrike" kern="1200" cap="none" spc="0" normalizeH="0" baseline="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pastoreará</a:t>
            </a:r>
            <a:r>
              <a:rPr kumimoji="0" lang="en-US" sz="1800" b="0" i="1"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y</a:t>
            </a:r>
            <a:r>
              <a:rPr kumimoji="0" lang="es-ES" sz="1800" b="0" i="1"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los rectos se enseñorearán de ellos por la mañana; se consumirá su buen parecer, y el </a:t>
            </a:r>
            <a:r>
              <a:rPr kumimoji="0" lang="es-ES" sz="1800" b="0" i="1" u="none" strike="noStrike" kern="1200" cap="none" spc="0" normalizeH="0" baseline="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Seol</a:t>
            </a:r>
            <a:r>
              <a:rPr kumimoji="0" lang="es-ES" sz="1800" b="0" i="1"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será su morada. Pero Dios redimirá mi vida del poder del </a:t>
            </a:r>
            <a:r>
              <a:rPr kumimoji="0" lang="es-ES" sz="1800" b="0" i="1" u="none" strike="noStrike" kern="1200" cap="none" spc="0" normalizeH="0" baseline="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Seol</a:t>
            </a:r>
            <a:r>
              <a:rPr kumimoji="0" lang="es-ES" sz="1800" b="0" i="1"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porque él me tomará consigo. </a:t>
            </a:r>
            <a:r>
              <a:rPr kumimoji="0" lang="es-ES" sz="1800" b="0" i="1" u="none" strike="noStrike" kern="1200" cap="none" spc="0" normalizeH="0" baseline="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Selah</a:t>
            </a:r>
            <a:endParaRPr lang="es-NI" b="1" i="1" dirty="0">
              <a:solidFill>
                <a:schemeClr val="tx1"/>
              </a:solidFill>
              <a:latin typeface="Arial Narrow" panose="020B0606020202030204" pitchFamily="34" charset="0"/>
              <a:cs typeface="Times New Roman" panose="02020603050405020304" pitchFamily="18" charset="0"/>
            </a:endParaRPr>
          </a:p>
        </p:txBody>
      </p:sp>
      <p:sp>
        <p:nvSpPr>
          <p:cNvPr id="10" name="Rectángulo: esquinas redondeadas 9">
            <a:extLst>
              <a:ext uri="{FF2B5EF4-FFF2-40B4-BE49-F238E27FC236}">
                <a16:creationId xmlns:a16="http://schemas.microsoft.com/office/drawing/2014/main" id="{205A5393-2952-580C-888B-29BEC90DB69D}"/>
              </a:ext>
            </a:extLst>
          </p:cNvPr>
          <p:cNvSpPr/>
          <p:nvPr/>
        </p:nvSpPr>
        <p:spPr>
          <a:xfrm>
            <a:off x="8187782" y="2368445"/>
            <a:ext cx="3917439" cy="4489553"/>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…No </a:t>
            </a:r>
            <a:r>
              <a:rPr kumimoji="0" lang="en-US" sz="1800" b="0" i="1" u="none" strike="noStrike" kern="1200" cap="none" spc="0" normalizeH="0" baseline="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temas</a:t>
            </a:r>
            <a:r>
              <a:rPr kumimoji="0" lang="en-US" sz="1800" b="0" i="1"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a:t>
            </a:r>
            <a:r>
              <a:rPr kumimoji="0" lang="en-US" sz="1800" b="0" i="1" u="none" strike="noStrike" kern="1200" cap="none" spc="0" normalizeH="0" baseline="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cuando</a:t>
            </a:r>
            <a:r>
              <a:rPr kumimoji="0" lang="en-US" sz="1800" b="0" i="1"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se </a:t>
            </a:r>
            <a:r>
              <a:rPr kumimoji="0" lang="en-US" sz="1800" b="0" i="1" u="none" strike="noStrike" kern="1200" cap="none" spc="0" normalizeH="0" baseline="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enriquece</a:t>
            </a:r>
            <a:r>
              <a:rPr kumimoji="0" lang="en-US" sz="1800" b="0" i="1"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a:t>
            </a:r>
            <a:r>
              <a:rPr kumimoji="0" lang="en-US" sz="1800" b="0" i="1" u="none" strike="noStrike" kern="1200" cap="none" spc="0" normalizeH="0" baseline="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alguno</a:t>
            </a:r>
            <a:r>
              <a:rPr kumimoji="0" lang="en-US" sz="1800" b="0" i="1"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c</a:t>
            </a:r>
            <a:r>
              <a:rPr kumimoji="0" lang="es-ES" sz="1800" b="0" i="1" u="none" strike="noStrike" kern="1200" cap="none" spc="0" normalizeH="0" baseline="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uando</a:t>
            </a:r>
            <a:r>
              <a:rPr kumimoji="0" lang="es-ES" sz="1800" b="0" i="1"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aumenta la gloria de su casa; Porque cuando muera no llevará nada, ni descenderá tras él su gloria. Aunque mientras viva, llame dichosa a su alma, y sea loado cuando prospere, entrará en la generación de sus padres, y nunca más verá la luz. El hombre que está en honra y no entiende, semejante es a las bestias que perecen”</a:t>
            </a:r>
            <a:r>
              <a:rPr kumimoji="0" lang="es-ES" sz="1800" b="0" i="0" u="none" strike="noStrike" kern="1200" cap="none" spc="0" normalizeH="0" baseline="0" noProof="0" dirty="0">
                <a:ln>
                  <a:noFill/>
                </a:ln>
                <a:solidFill>
                  <a:srgbClr val="292F33"/>
                </a:solidFill>
                <a:effectLst/>
                <a:uLnTx/>
                <a:uFillTx/>
                <a:latin typeface="Times New Roman" panose="02020603050405020304" pitchFamily="18" charset="0"/>
                <a:ea typeface="+mn-ea"/>
                <a:cs typeface="Times New Roman" panose="02020603050405020304" pitchFamily="18" charset="0"/>
              </a:rPr>
              <a:t> </a:t>
            </a:r>
            <a:r>
              <a:rPr kumimoji="0" lang="es-ES" sz="1800" b="1" i="1" u="none" strike="noStrike" kern="1200" cap="none" spc="0" normalizeH="0" baseline="0" noProof="0" dirty="0">
                <a:ln>
                  <a:noFill/>
                </a:ln>
                <a:solidFill>
                  <a:srgbClr val="292F33"/>
                </a:solidFill>
                <a:effectLst/>
                <a:uLnTx/>
                <a:uFillTx/>
                <a:latin typeface="Arial Narrow" panose="020B0606020202030204" pitchFamily="34" charset="0"/>
                <a:ea typeface="+mn-ea"/>
                <a:cs typeface="Times New Roman" panose="02020603050405020304" pitchFamily="18" charset="0"/>
              </a:rPr>
              <a:t>(Salm.49: 12 – 20)</a:t>
            </a:r>
            <a:endParaRPr kumimoji="0" lang="es-NI" sz="1800" b="1" i="1" u="none" strike="noStrike" kern="1200" cap="none" spc="0" normalizeH="0" baseline="0" noProof="0" dirty="0">
              <a:ln>
                <a:noFill/>
              </a:ln>
              <a:solidFill>
                <a:prstClr val="white"/>
              </a:solidFill>
              <a:effectLst/>
              <a:uLnTx/>
              <a:uFillTx/>
              <a:latin typeface="Arial Narrow" panose="020B0606020202030204" pitchFamily="34" charset="0"/>
              <a:ea typeface="+mn-ea"/>
              <a:cs typeface="Times New Roman" panose="02020603050405020304" pitchFamily="18" charset="0"/>
            </a:endParaRPr>
          </a:p>
        </p:txBody>
      </p:sp>
      <p:sp>
        <p:nvSpPr>
          <p:cNvPr id="11" name="Rectángulo: esquinas redondeadas 10">
            <a:extLst>
              <a:ext uri="{FF2B5EF4-FFF2-40B4-BE49-F238E27FC236}">
                <a16:creationId xmlns:a16="http://schemas.microsoft.com/office/drawing/2014/main" id="{9CE19FF4-4649-F198-09E8-8C0ABD1CC185}"/>
              </a:ext>
            </a:extLst>
          </p:cNvPr>
          <p:cNvSpPr/>
          <p:nvPr/>
        </p:nvSpPr>
        <p:spPr>
          <a:xfrm>
            <a:off x="8187782" y="2386544"/>
            <a:ext cx="3917442" cy="4489553"/>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endParaRPr lang="es-ES" sz="1900" b="0" i="1" u="none" strike="noStrike" baseline="0" dirty="0">
              <a:solidFill>
                <a:schemeClr val="tx1"/>
              </a:solidFill>
              <a:latin typeface="Times New Roman" panose="02020603050405020304" pitchFamily="18" charset="0"/>
              <a:cs typeface="Times New Roman" panose="02020603050405020304" pitchFamily="18" charset="0"/>
            </a:endParaRPr>
          </a:p>
          <a:p>
            <a:pPr marR="0" algn="just" rtl="0"/>
            <a:endParaRPr lang="es-ES" sz="1900" i="1" dirty="0">
              <a:solidFill>
                <a:schemeClr val="tx1"/>
              </a:solidFill>
              <a:latin typeface="Times New Roman" panose="02020603050405020304" pitchFamily="18" charset="0"/>
              <a:cs typeface="Times New Roman" panose="02020603050405020304" pitchFamily="18" charset="0"/>
            </a:endParaRPr>
          </a:p>
          <a:p>
            <a:pPr marR="0" algn="just" rtl="0"/>
            <a:endParaRPr lang="es-ES" sz="1900" b="0" i="1" u="none" strike="noStrike" baseline="0" dirty="0">
              <a:solidFill>
                <a:schemeClr val="tx1"/>
              </a:solidFill>
              <a:latin typeface="Times New Roman" panose="02020603050405020304" pitchFamily="18" charset="0"/>
              <a:cs typeface="Times New Roman" panose="02020603050405020304" pitchFamily="18" charset="0"/>
            </a:endParaRPr>
          </a:p>
          <a:p>
            <a:pPr marR="0" algn="just" rtl="0"/>
            <a:endParaRPr lang="es-ES" sz="1900" i="1" dirty="0">
              <a:solidFill>
                <a:schemeClr val="tx1"/>
              </a:solidFill>
              <a:latin typeface="Times New Roman" panose="02020603050405020304" pitchFamily="18" charset="0"/>
              <a:cs typeface="Times New Roman" panose="02020603050405020304" pitchFamily="18" charset="0"/>
            </a:endParaRPr>
          </a:p>
          <a:p>
            <a:pPr marR="0" algn="just" rtl="0"/>
            <a:endParaRPr lang="es-ES" sz="1900" b="0" i="1" u="none" strike="noStrike" baseline="0" dirty="0">
              <a:solidFill>
                <a:schemeClr val="tx1"/>
              </a:solidFill>
              <a:latin typeface="Times New Roman" panose="02020603050405020304" pitchFamily="18" charset="0"/>
              <a:cs typeface="Times New Roman" panose="02020603050405020304" pitchFamily="18" charset="0"/>
            </a:endParaRPr>
          </a:p>
          <a:p>
            <a:pPr marR="0" algn="just" rtl="0"/>
            <a:endParaRPr lang="es-ES" sz="1900" i="1" dirty="0">
              <a:solidFill>
                <a:schemeClr val="tx1"/>
              </a:solidFill>
              <a:latin typeface="Times New Roman" panose="02020603050405020304" pitchFamily="18" charset="0"/>
              <a:cs typeface="Times New Roman" panose="02020603050405020304" pitchFamily="18" charset="0"/>
            </a:endParaRPr>
          </a:p>
          <a:p>
            <a:pPr marR="0" algn="just" rtl="0"/>
            <a:r>
              <a:rPr lang="es-ES" sz="1900" b="0" i="1" u="none" strike="noStrike" baseline="0" dirty="0">
                <a:solidFill>
                  <a:schemeClr val="tx1"/>
                </a:solidFill>
                <a:latin typeface="Times New Roman" panose="02020603050405020304" pitchFamily="18" charset="0"/>
                <a:cs typeface="Times New Roman" panose="02020603050405020304" pitchFamily="18" charset="0"/>
              </a:rPr>
              <a:t>“Por cierto, vanidad son los hijos de los hombres, mentira los hijos de varón; pesándolos a todos igualmente en la balanza, </a:t>
            </a:r>
            <a:r>
              <a:rPr lang="en-US" sz="1900" i="1" dirty="0" err="1">
                <a:solidFill>
                  <a:schemeClr val="tx1"/>
                </a:solidFill>
                <a:latin typeface="Times New Roman" panose="02020603050405020304" pitchFamily="18" charset="0"/>
                <a:cs typeface="Times New Roman" panose="02020603050405020304" pitchFamily="18" charset="0"/>
              </a:rPr>
              <a:t>s</a:t>
            </a:r>
            <a:r>
              <a:rPr lang="en-US" sz="1900" b="0" i="1" u="none" strike="noStrike" baseline="0" dirty="0" err="1">
                <a:solidFill>
                  <a:schemeClr val="tx1"/>
                </a:solidFill>
                <a:latin typeface="Times New Roman" panose="02020603050405020304" pitchFamily="18" charset="0"/>
                <a:cs typeface="Times New Roman" panose="02020603050405020304" pitchFamily="18" charset="0"/>
              </a:rPr>
              <a:t>erán</a:t>
            </a:r>
            <a:r>
              <a:rPr lang="en-US" sz="1900" b="0" i="1" u="none" strike="noStrike" baseline="0" dirty="0">
                <a:solidFill>
                  <a:schemeClr val="tx1"/>
                </a:solidFill>
                <a:latin typeface="Times New Roman" panose="02020603050405020304" pitchFamily="18" charset="0"/>
                <a:cs typeface="Times New Roman" panose="02020603050405020304" pitchFamily="18" charset="0"/>
              </a:rPr>
              <a:t> </a:t>
            </a:r>
            <a:r>
              <a:rPr lang="en-US" sz="1900" b="0" i="1" u="none" strike="noStrike" baseline="0" dirty="0" err="1">
                <a:solidFill>
                  <a:schemeClr val="tx1"/>
                </a:solidFill>
                <a:latin typeface="Times New Roman" panose="02020603050405020304" pitchFamily="18" charset="0"/>
                <a:cs typeface="Times New Roman" panose="02020603050405020304" pitchFamily="18" charset="0"/>
              </a:rPr>
              <a:t>menos</a:t>
            </a:r>
            <a:r>
              <a:rPr lang="en-US" sz="1900" b="0" i="1" u="none" strike="noStrike" baseline="0" dirty="0">
                <a:solidFill>
                  <a:schemeClr val="tx1"/>
                </a:solidFill>
                <a:latin typeface="Times New Roman" panose="02020603050405020304" pitchFamily="18" charset="0"/>
                <a:cs typeface="Times New Roman" panose="02020603050405020304" pitchFamily="18" charset="0"/>
              </a:rPr>
              <a:t> que nada”</a:t>
            </a:r>
            <a:r>
              <a:rPr lang="en-US" sz="1800" b="0" i="1" u="none" strike="noStrike" baseline="0" dirty="0">
                <a:solidFill>
                  <a:srgbClr val="292F33"/>
                </a:solidFill>
                <a:latin typeface="Times New Roman" panose="02020603050405020304" pitchFamily="18" charset="0"/>
                <a:cs typeface="Times New Roman" panose="02020603050405020304" pitchFamily="18" charset="0"/>
              </a:rPr>
              <a:t> </a:t>
            </a:r>
            <a:r>
              <a:rPr lang="en-US" sz="1800" b="1" i="1" u="none" strike="noStrike" baseline="0" dirty="0">
                <a:solidFill>
                  <a:srgbClr val="292F33"/>
                </a:solidFill>
                <a:latin typeface="Arial Narrow" panose="020B0606020202030204" pitchFamily="34" charset="0"/>
                <a:cs typeface="Times New Roman" panose="02020603050405020304" pitchFamily="18" charset="0"/>
              </a:rPr>
              <a:t>(Salm.62: 9)</a:t>
            </a:r>
            <a:r>
              <a:rPr lang="en-US" sz="1800" b="0" i="1" u="none" strike="noStrike" baseline="0" dirty="0">
                <a:solidFill>
                  <a:srgbClr val="292F33"/>
                </a:solidFill>
                <a:latin typeface="Times New Roman" panose="02020603050405020304" pitchFamily="18" charset="0"/>
                <a:cs typeface="Times New Roman" panose="02020603050405020304" pitchFamily="18" charset="0"/>
              </a:rPr>
              <a:t> </a:t>
            </a:r>
          </a:p>
          <a:p>
            <a:pPr marR="0" algn="just" rtl="0"/>
            <a:endParaRPr lang="en-US" i="1" dirty="0">
              <a:solidFill>
                <a:srgbClr val="292F33"/>
              </a:solidFill>
              <a:latin typeface="Times New Roman" panose="02020603050405020304" pitchFamily="18" charset="0"/>
              <a:cs typeface="Times New Roman" panose="02020603050405020304" pitchFamily="18" charset="0"/>
            </a:endParaRPr>
          </a:p>
          <a:p>
            <a:pPr marR="0" algn="just" rtl="0"/>
            <a:endParaRPr lang="en-US" i="1" dirty="0">
              <a:solidFill>
                <a:srgbClr val="292F33"/>
              </a:solidFill>
              <a:latin typeface="Times New Roman" panose="02020603050405020304" pitchFamily="18" charset="0"/>
              <a:cs typeface="Times New Roman" panose="02020603050405020304" pitchFamily="18" charset="0"/>
            </a:endParaRPr>
          </a:p>
          <a:p>
            <a:pPr marR="0" algn="just" rtl="0"/>
            <a:endParaRPr lang="en-US" i="1" dirty="0">
              <a:solidFill>
                <a:srgbClr val="292F33"/>
              </a:solidFill>
              <a:latin typeface="Times New Roman" panose="02020603050405020304" pitchFamily="18" charset="0"/>
              <a:cs typeface="Times New Roman" panose="02020603050405020304" pitchFamily="18" charset="0"/>
            </a:endParaRPr>
          </a:p>
          <a:p>
            <a:pPr marR="0" algn="just" rtl="0"/>
            <a:endParaRPr lang="en-US" i="1" dirty="0">
              <a:solidFill>
                <a:srgbClr val="292F33"/>
              </a:solidFill>
              <a:latin typeface="Times New Roman" panose="02020603050405020304" pitchFamily="18" charset="0"/>
              <a:cs typeface="Times New Roman" panose="02020603050405020304" pitchFamily="18" charset="0"/>
            </a:endParaRPr>
          </a:p>
          <a:p>
            <a:pPr marR="0" algn="just" rtl="0"/>
            <a:endParaRPr lang="en-US" i="1" dirty="0">
              <a:solidFill>
                <a:srgbClr val="292F33"/>
              </a:solidFill>
              <a:latin typeface="Times New Roman" panose="02020603050405020304" pitchFamily="18" charset="0"/>
              <a:cs typeface="Times New Roman" panose="02020603050405020304" pitchFamily="18" charset="0"/>
            </a:endParaRPr>
          </a:p>
          <a:p>
            <a:pPr marR="0" algn="just" rtl="0"/>
            <a:endParaRPr lang="en-US" i="1" dirty="0">
              <a:solidFill>
                <a:srgbClr val="292F33"/>
              </a:solidFill>
              <a:latin typeface="Times New Roman" panose="02020603050405020304" pitchFamily="18" charset="0"/>
              <a:cs typeface="Times New Roman" panose="02020603050405020304" pitchFamily="18" charset="0"/>
            </a:endParaRPr>
          </a:p>
          <a:p>
            <a:pPr marR="0" algn="just" rtl="0"/>
            <a:endParaRPr lang="en-US" i="1" dirty="0">
              <a:solidFill>
                <a:srgbClr val="292F33"/>
              </a:solidFill>
              <a:latin typeface="Times New Roman" panose="02020603050405020304" pitchFamily="18" charset="0"/>
              <a:cs typeface="Times New Roman" panose="02020603050405020304" pitchFamily="18" charset="0"/>
            </a:endParaRPr>
          </a:p>
          <a:p>
            <a:pPr marR="0" algn="just" rtl="0"/>
            <a:endParaRPr lang="es-NI" i="1" dirty="0">
              <a:latin typeface="Times New Roman" panose="02020603050405020304" pitchFamily="18" charset="0"/>
              <a:cs typeface="Times New Roman" panose="02020603050405020304" pitchFamily="18" charset="0"/>
            </a:endParaRPr>
          </a:p>
        </p:txBody>
      </p:sp>
      <p:sp>
        <p:nvSpPr>
          <p:cNvPr id="12" name="Rectángulo: esquinas redondeadas 11">
            <a:extLst>
              <a:ext uri="{FF2B5EF4-FFF2-40B4-BE49-F238E27FC236}">
                <a16:creationId xmlns:a16="http://schemas.microsoft.com/office/drawing/2014/main" id="{703ADD2D-F1C7-24F0-8988-36CB30DE6AD0}"/>
              </a:ext>
            </a:extLst>
          </p:cNvPr>
          <p:cNvSpPr/>
          <p:nvPr/>
        </p:nvSpPr>
        <p:spPr>
          <a:xfrm>
            <a:off x="8187786" y="2368440"/>
            <a:ext cx="3917430" cy="4489553"/>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1800" b="0" i="1" u="none" strike="noStrike" baseline="0" dirty="0">
              <a:solidFill>
                <a:srgbClr val="292F33"/>
              </a:solidFill>
              <a:latin typeface="Times New Roman" panose="02020603050405020304" pitchFamily="18" charset="0"/>
              <a:cs typeface="Times New Roman" panose="02020603050405020304" pitchFamily="18" charset="0"/>
            </a:endParaRPr>
          </a:p>
          <a:p>
            <a:pPr algn="just"/>
            <a:endParaRPr lang="es-ES" i="1" dirty="0">
              <a:solidFill>
                <a:srgbClr val="292F33"/>
              </a:solidFill>
              <a:latin typeface="Times New Roman" panose="02020603050405020304" pitchFamily="18" charset="0"/>
              <a:cs typeface="Times New Roman" panose="02020603050405020304" pitchFamily="18" charset="0"/>
            </a:endParaRPr>
          </a:p>
          <a:p>
            <a:pPr algn="just"/>
            <a:endParaRPr lang="es-ES" sz="1800" b="0" i="1" u="none" strike="noStrike" baseline="0" dirty="0">
              <a:solidFill>
                <a:srgbClr val="292F33"/>
              </a:solidFill>
              <a:latin typeface="Times New Roman" panose="02020603050405020304" pitchFamily="18" charset="0"/>
              <a:cs typeface="Times New Roman" panose="02020603050405020304" pitchFamily="18" charset="0"/>
            </a:endParaRPr>
          </a:p>
          <a:p>
            <a:pPr algn="just"/>
            <a:r>
              <a:rPr lang="es-ES" sz="1800" b="0" i="1" u="none" strike="noStrike" baseline="0" dirty="0">
                <a:solidFill>
                  <a:srgbClr val="292F33"/>
                </a:solidFill>
                <a:latin typeface="Times New Roman" panose="02020603050405020304" pitchFamily="18" charset="0"/>
                <a:cs typeface="Times New Roman" panose="02020603050405020304" pitchFamily="18" charset="0"/>
              </a:rPr>
              <a:t>“Mas nuestra ciudadanía está en los cielos, de donde también esperamos al Salvador, al Señor Jesucristo” </a:t>
            </a:r>
            <a:r>
              <a:rPr lang="es-ES" sz="1800" b="1" i="1" u="none" strike="noStrike" baseline="0" dirty="0">
                <a:solidFill>
                  <a:srgbClr val="292F33"/>
                </a:solidFill>
                <a:latin typeface="Arial Narrow" panose="020B0606020202030204" pitchFamily="34" charset="0"/>
                <a:cs typeface="Times New Roman" panose="02020603050405020304" pitchFamily="18" charset="0"/>
              </a:rPr>
              <a:t>(Fil.3: 20)</a:t>
            </a:r>
          </a:p>
          <a:p>
            <a:pPr algn="just"/>
            <a:endParaRPr lang="es-ES" i="1" dirty="0">
              <a:solidFill>
                <a:srgbClr val="292F33"/>
              </a:solidFill>
              <a:latin typeface="Times New Roman" panose="02020603050405020304" pitchFamily="18" charset="0"/>
              <a:cs typeface="Times New Roman" panose="02020603050405020304" pitchFamily="18" charset="0"/>
            </a:endParaRPr>
          </a:p>
          <a:p>
            <a:pPr algn="just"/>
            <a:endParaRPr lang="es-ES" i="1" dirty="0">
              <a:solidFill>
                <a:srgbClr val="292F33"/>
              </a:solidFill>
              <a:latin typeface="Times New Roman" panose="02020603050405020304" pitchFamily="18" charset="0"/>
              <a:cs typeface="Times New Roman" panose="02020603050405020304" pitchFamily="18" charset="0"/>
            </a:endParaRPr>
          </a:p>
          <a:p>
            <a:pPr algn="just"/>
            <a:endParaRPr lang="es-ES" i="1" dirty="0">
              <a:solidFill>
                <a:srgbClr val="292F33"/>
              </a:solidFill>
              <a:latin typeface="Times New Roman" panose="02020603050405020304" pitchFamily="18" charset="0"/>
              <a:cs typeface="Times New Roman" panose="02020603050405020304" pitchFamily="18" charset="0"/>
            </a:endParaRPr>
          </a:p>
          <a:p>
            <a:pPr algn="just"/>
            <a:endParaRPr lang="es-ES" i="1" dirty="0">
              <a:solidFill>
                <a:srgbClr val="292F33"/>
              </a:solidFill>
              <a:latin typeface="Times New Roman" panose="02020603050405020304" pitchFamily="18" charset="0"/>
              <a:cs typeface="Times New Roman" panose="02020603050405020304" pitchFamily="18" charset="0"/>
            </a:endParaRPr>
          </a:p>
          <a:p>
            <a:pPr algn="just"/>
            <a:endParaRPr lang="es-ES" i="1" dirty="0">
              <a:solidFill>
                <a:srgbClr val="292F33"/>
              </a:solidFill>
              <a:latin typeface="Times New Roman" panose="02020603050405020304" pitchFamily="18" charset="0"/>
              <a:cs typeface="Times New Roman" panose="02020603050405020304" pitchFamily="18" charset="0"/>
            </a:endParaRPr>
          </a:p>
          <a:p>
            <a:pPr algn="just"/>
            <a:endParaRPr lang="es-ES" i="1" dirty="0">
              <a:solidFill>
                <a:srgbClr val="292F33"/>
              </a:solidFill>
              <a:latin typeface="Times New Roman" panose="02020603050405020304" pitchFamily="18" charset="0"/>
              <a:cs typeface="Times New Roman" panose="02020603050405020304" pitchFamily="18" charset="0"/>
            </a:endParaRPr>
          </a:p>
          <a:p>
            <a:pPr algn="just"/>
            <a:endParaRPr lang="es-ES" i="1" dirty="0">
              <a:solidFill>
                <a:srgbClr val="292F33"/>
              </a:solidFill>
              <a:latin typeface="Times New Roman" panose="02020603050405020304" pitchFamily="18" charset="0"/>
              <a:cs typeface="Times New Roman" panose="02020603050405020304" pitchFamily="18" charset="0"/>
            </a:endParaRPr>
          </a:p>
          <a:p>
            <a:pPr algn="just"/>
            <a:endParaRPr lang="es-ES" i="1" dirty="0">
              <a:solidFill>
                <a:srgbClr val="292F33"/>
              </a:solidFill>
              <a:latin typeface="Times New Roman" panose="02020603050405020304" pitchFamily="18" charset="0"/>
              <a:cs typeface="Times New Roman" panose="02020603050405020304" pitchFamily="18" charset="0"/>
            </a:endParaRPr>
          </a:p>
          <a:p>
            <a:pPr algn="just"/>
            <a:endParaRPr lang="es-NI" i="1" dirty="0">
              <a:latin typeface="Times New Roman" panose="02020603050405020304" pitchFamily="18" charset="0"/>
              <a:cs typeface="Times New Roman" panose="02020603050405020304" pitchFamily="18" charset="0"/>
            </a:endParaRPr>
          </a:p>
        </p:txBody>
      </p:sp>
      <p:sp>
        <p:nvSpPr>
          <p:cNvPr id="13" name="Rectángulo: esquinas redondeadas 12">
            <a:extLst>
              <a:ext uri="{FF2B5EF4-FFF2-40B4-BE49-F238E27FC236}">
                <a16:creationId xmlns:a16="http://schemas.microsoft.com/office/drawing/2014/main" id="{3EA44E0F-F2A9-ABB4-BDF1-1558FA891560}"/>
              </a:ext>
            </a:extLst>
          </p:cNvPr>
          <p:cNvSpPr/>
          <p:nvPr/>
        </p:nvSpPr>
        <p:spPr>
          <a:xfrm>
            <a:off x="8187786" y="4623547"/>
            <a:ext cx="3917430" cy="1771948"/>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800" b="0" i="1" u="none" strike="noStrike" baseline="0" dirty="0">
                <a:solidFill>
                  <a:schemeClr val="tx1"/>
                </a:solidFill>
                <a:latin typeface="Times New Roman" panose="02020603050405020304" pitchFamily="18" charset="0"/>
                <a:cs typeface="Times New Roman" panose="02020603050405020304" pitchFamily="18" charset="0"/>
              </a:rPr>
              <a:t>“Pero no os regocijéis de que los espíritus se os sujetan, sino regocijaos de que vuestros nombres están escritos en los cielos” </a:t>
            </a:r>
            <a:r>
              <a:rPr lang="es-ES" sz="1800" b="1" i="1" u="none" strike="noStrike" baseline="0" dirty="0">
                <a:solidFill>
                  <a:schemeClr val="tx1"/>
                </a:solidFill>
                <a:latin typeface="Arial Narrow" panose="020B0606020202030204" pitchFamily="34" charset="0"/>
                <a:cs typeface="Times New Roman" panose="02020603050405020304" pitchFamily="18" charset="0"/>
              </a:rPr>
              <a:t>(Luc.10: 20)</a:t>
            </a:r>
            <a:endParaRPr lang="es-NI" b="1" i="1" dirty="0">
              <a:solidFill>
                <a:schemeClr val="tx1"/>
              </a:solidFill>
              <a:latin typeface="Arial Narrow" panose="020B0606020202030204" pitchFamily="34" charset="0"/>
              <a:cs typeface="Times New Roman" panose="02020603050405020304" pitchFamily="18" charset="0"/>
            </a:endParaRPr>
          </a:p>
        </p:txBody>
      </p:sp>
      <p:sp>
        <p:nvSpPr>
          <p:cNvPr id="14" name="Rectángulo: esquinas redondeadas 13">
            <a:extLst>
              <a:ext uri="{FF2B5EF4-FFF2-40B4-BE49-F238E27FC236}">
                <a16:creationId xmlns:a16="http://schemas.microsoft.com/office/drawing/2014/main" id="{CACE7483-2F78-D9A4-447A-A691720CEACC}"/>
              </a:ext>
            </a:extLst>
          </p:cNvPr>
          <p:cNvSpPr/>
          <p:nvPr/>
        </p:nvSpPr>
        <p:spPr>
          <a:xfrm>
            <a:off x="8187779" y="2377495"/>
            <a:ext cx="3917441" cy="4489553"/>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800" b="0" i="1" u="none" strike="noStrike" baseline="0" dirty="0">
                <a:solidFill>
                  <a:schemeClr val="tx1"/>
                </a:solidFill>
                <a:latin typeface="Times New Roman" panose="02020603050405020304" pitchFamily="18" charset="0"/>
                <a:cs typeface="Times New Roman" panose="02020603050405020304" pitchFamily="18" charset="0"/>
              </a:rPr>
              <a:t>“Y cantaban un cántico nuevo delante del trono, y delante de los cuatro seres vivientes, y de los ancianos; y nadie podía aprender el cántico sino aquellos ciento cuarenta y cuatro mil que fueron redimidos de entre los de la tierra” </a:t>
            </a:r>
            <a:r>
              <a:rPr lang="es-ES" sz="1800" b="1" i="1" u="none" strike="noStrike" baseline="0" dirty="0">
                <a:solidFill>
                  <a:schemeClr val="tx1"/>
                </a:solidFill>
                <a:latin typeface="Arial Narrow" panose="020B0606020202030204" pitchFamily="34" charset="0"/>
                <a:cs typeface="Times New Roman" panose="02020603050405020304" pitchFamily="18" charset="0"/>
              </a:rPr>
              <a:t>(Apoc.14: 3)</a:t>
            </a:r>
          </a:p>
          <a:p>
            <a:pPr algn="just"/>
            <a:endParaRPr lang="es-ES" b="1" i="1" dirty="0">
              <a:solidFill>
                <a:schemeClr val="tx1"/>
              </a:solidFill>
              <a:latin typeface="Arial Narrow" panose="020B0606020202030204" pitchFamily="34" charset="0"/>
              <a:cs typeface="Times New Roman" panose="02020603050405020304" pitchFamily="18" charset="0"/>
            </a:endParaRPr>
          </a:p>
          <a:p>
            <a:pPr algn="just"/>
            <a:endParaRPr lang="es-ES" b="1" i="1" dirty="0">
              <a:solidFill>
                <a:schemeClr val="tx1"/>
              </a:solidFill>
              <a:latin typeface="Arial Narrow" panose="020B0606020202030204" pitchFamily="34" charset="0"/>
              <a:cs typeface="Times New Roman" panose="02020603050405020304" pitchFamily="18" charset="0"/>
            </a:endParaRPr>
          </a:p>
          <a:p>
            <a:pPr algn="just"/>
            <a:endParaRPr lang="es-ES" b="1" i="1" dirty="0">
              <a:solidFill>
                <a:schemeClr val="tx1"/>
              </a:solidFill>
              <a:latin typeface="Arial Narrow" panose="020B0606020202030204" pitchFamily="34" charset="0"/>
              <a:cs typeface="Times New Roman" panose="02020603050405020304" pitchFamily="18" charset="0"/>
            </a:endParaRPr>
          </a:p>
          <a:p>
            <a:pPr algn="just"/>
            <a:endParaRPr lang="es-ES" b="1" i="1" dirty="0">
              <a:solidFill>
                <a:schemeClr val="tx1"/>
              </a:solidFill>
              <a:latin typeface="Arial Narrow" panose="020B0606020202030204" pitchFamily="34" charset="0"/>
              <a:cs typeface="Times New Roman" panose="02020603050405020304" pitchFamily="18" charset="0"/>
            </a:endParaRPr>
          </a:p>
          <a:p>
            <a:pPr algn="just"/>
            <a:endParaRPr lang="es-ES" b="1" i="1" dirty="0">
              <a:solidFill>
                <a:schemeClr val="tx1"/>
              </a:solidFill>
              <a:latin typeface="Arial Narrow" panose="020B0606020202030204" pitchFamily="34" charset="0"/>
              <a:cs typeface="Times New Roman" panose="02020603050405020304" pitchFamily="18" charset="0"/>
            </a:endParaRPr>
          </a:p>
          <a:p>
            <a:pPr algn="just"/>
            <a:endParaRPr lang="es-ES" b="1" i="1" dirty="0">
              <a:solidFill>
                <a:schemeClr val="tx1"/>
              </a:solidFill>
              <a:latin typeface="Arial Narrow" panose="020B0606020202030204" pitchFamily="34" charset="0"/>
              <a:cs typeface="Times New Roman" panose="02020603050405020304" pitchFamily="18" charset="0"/>
            </a:endParaRPr>
          </a:p>
        </p:txBody>
      </p:sp>
      <p:sp>
        <p:nvSpPr>
          <p:cNvPr id="15" name="Rectángulo: esquinas redondeadas 14">
            <a:extLst>
              <a:ext uri="{FF2B5EF4-FFF2-40B4-BE49-F238E27FC236}">
                <a16:creationId xmlns:a16="http://schemas.microsoft.com/office/drawing/2014/main" id="{6B2E6ACA-70E8-BCA6-1AA9-7AD285304AF3}"/>
              </a:ext>
            </a:extLst>
          </p:cNvPr>
          <p:cNvSpPr/>
          <p:nvPr/>
        </p:nvSpPr>
        <p:spPr>
          <a:xfrm>
            <a:off x="8187786" y="4942995"/>
            <a:ext cx="3917430" cy="1911244"/>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800" b="0" i="1" u="none" strike="noStrike" baseline="0" dirty="0">
                <a:solidFill>
                  <a:schemeClr val="tx1"/>
                </a:solidFill>
                <a:latin typeface="Times New Roman" panose="02020603050405020304" pitchFamily="18" charset="0"/>
                <a:cs typeface="Times New Roman" panose="02020603050405020304" pitchFamily="18" charset="0"/>
              </a:rPr>
              <a:t>“Por cuanto has guardado la palabra de mi paciencia, yo también te guardaré de la hora de la prueba que ha de venir sobre el mundo entero, para probar a los que moran sobre la tierra” </a:t>
            </a:r>
            <a:r>
              <a:rPr lang="es-ES" sz="1800" b="1" i="1" u="none" strike="noStrike" baseline="0" dirty="0">
                <a:solidFill>
                  <a:schemeClr val="tx1"/>
                </a:solidFill>
                <a:latin typeface="Arial Narrow" panose="020B0606020202030204" pitchFamily="34" charset="0"/>
                <a:cs typeface="Times New Roman" panose="02020603050405020304" pitchFamily="18" charset="0"/>
              </a:rPr>
              <a:t>(Apoc.3: 10)</a:t>
            </a:r>
            <a:endParaRPr lang="es-NI" b="1" i="1" dirty="0">
              <a:solidFill>
                <a:schemeClr val="tx1"/>
              </a:solidFill>
              <a:latin typeface="Arial Narrow" panose="020B0606020202030204" pitchFamily="34" charset="0"/>
              <a:cs typeface="Times New Roman" panose="02020603050405020304" pitchFamily="18" charset="0"/>
            </a:endParaRPr>
          </a:p>
        </p:txBody>
      </p:sp>
      <p:sp>
        <p:nvSpPr>
          <p:cNvPr id="16" name="Rectángulo: esquinas redondeadas 15">
            <a:extLst>
              <a:ext uri="{FF2B5EF4-FFF2-40B4-BE49-F238E27FC236}">
                <a16:creationId xmlns:a16="http://schemas.microsoft.com/office/drawing/2014/main" id="{EDCE627A-D850-63CE-073C-5218D3B385DD}"/>
              </a:ext>
            </a:extLst>
          </p:cNvPr>
          <p:cNvSpPr/>
          <p:nvPr/>
        </p:nvSpPr>
        <p:spPr>
          <a:xfrm>
            <a:off x="8187774" y="4942995"/>
            <a:ext cx="3917442" cy="1911244"/>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800" b="0" i="1" u="none" strike="noStrike" baseline="0" dirty="0">
                <a:solidFill>
                  <a:schemeClr val="tx1"/>
                </a:solidFill>
                <a:latin typeface="Times New Roman" panose="02020603050405020304" pitchFamily="18" charset="0"/>
                <a:cs typeface="Times New Roman" panose="02020603050405020304" pitchFamily="18" charset="0"/>
              </a:rPr>
              <a:t>“Y clamaban a gran voz, diciendo: ¿Hasta cuándo, Señor, santo y verdadero, no juzgas y vengas nuestra sangre en los que moran en la tierra?” </a:t>
            </a:r>
            <a:r>
              <a:rPr lang="es-ES" sz="1800" b="1" i="1" u="none" strike="noStrike" baseline="0" dirty="0">
                <a:solidFill>
                  <a:schemeClr val="tx1"/>
                </a:solidFill>
                <a:latin typeface="Arial Narrow" panose="020B0606020202030204" pitchFamily="34" charset="0"/>
                <a:cs typeface="Times New Roman" panose="02020603050405020304" pitchFamily="18" charset="0"/>
              </a:rPr>
              <a:t>(Apoc.6: 10)</a:t>
            </a:r>
            <a:r>
              <a:rPr lang="es-ES" sz="1800" b="0" i="1" u="none" strike="noStrike" baseline="0" dirty="0">
                <a:solidFill>
                  <a:schemeClr val="tx1"/>
                </a:solidFill>
                <a:latin typeface="Times New Roman" panose="02020603050405020304" pitchFamily="18" charset="0"/>
                <a:cs typeface="Times New Roman" panose="02020603050405020304" pitchFamily="18" charset="0"/>
              </a:rPr>
              <a:t> </a:t>
            </a:r>
            <a:endParaRPr lang="es-NI" i="1" dirty="0">
              <a:solidFill>
                <a:schemeClr val="tx1"/>
              </a:solidFill>
              <a:latin typeface="Times New Roman" panose="02020603050405020304" pitchFamily="18" charset="0"/>
              <a:cs typeface="Times New Roman" panose="02020603050405020304" pitchFamily="18" charset="0"/>
            </a:endParaRPr>
          </a:p>
        </p:txBody>
      </p:sp>
      <p:sp>
        <p:nvSpPr>
          <p:cNvPr id="17" name="Rectángulo: esquinas redondeadas 16">
            <a:extLst>
              <a:ext uri="{FF2B5EF4-FFF2-40B4-BE49-F238E27FC236}">
                <a16:creationId xmlns:a16="http://schemas.microsoft.com/office/drawing/2014/main" id="{8B4630F9-36FE-4381-EFDF-AC757179E4BA}"/>
              </a:ext>
            </a:extLst>
          </p:cNvPr>
          <p:cNvSpPr/>
          <p:nvPr/>
        </p:nvSpPr>
        <p:spPr>
          <a:xfrm>
            <a:off x="8187774" y="4942995"/>
            <a:ext cx="3917442" cy="1920293"/>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800" b="0" i="1" u="none" strike="noStrike" baseline="0" dirty="0">
                <a:solidFill>
                  <a:schemeClr val="tx1"/>
                </a:solidFill>
                <a:latin typeface="Times New Roman" panose="02020603050405020304" pitchFamily="18" charset="0"/>
                <a:cs typeface="Times New Roman" panose="02020603050405020304" pitchFamily="18" charset="0"/>
              </a:rPr>
              <a:t>“Y miré, y oí a un ángel volar por en medio del cielo, diciendo a gran voz: ¡Ay, ay, ay, de los que moran en la tierra, a causa de los otros toques de trompeta que están para sonar los tres ángeles!” </a:t>
            </a:r>
            <a:r>
              <a:rPr lang="es-ES" sz="1800" b="1" i="1" u="none" strike="noStrike" baseline="0" dirty="0">
                <a:solidFill>
                  <a:schemeClr val="tx1"/>
                </a:solidFill>
                <a:latin typeface="Arial Narrow" panose="020B0606020202030204" pitchFamily="34" charset="0"/>
                <a:cs typeface="Times New Roman" panose="02020603050405020304" pitchFamily="18" charset="0"/>
              </a:rPr>
              <a:t>(Apoc.8: 13)</a:t>
            </a:r>
            <a:endParaRPr lang="es-NI" b="1" i="1" dirty="0">
              <a:solidFill>
                <a:schemeClr val="tx1"/>
              </a:solidFill>
              <a:latin typeface="Arial Narrow" panose="020B0606020202030204" pitchFamily="34" charset="0"/>
              <a:cs typeface="Times New Roman" panose="02020603050405020304" pitchFamily="18" charset="0"/>
            </a:endParaRPr>
          </a:p>
        </p:txBody>
      </p:sp>
      <p:sp>
        <p:nvSpPr>
          <p:cNvPr id="18" name="Rectángulo: esquinas redondeadas 17">
            <a:extLst>
              <a:ext uri="{FF2B5EF4-FFF2-40B4-BE49-F238E27FC236}">
                <a16:creationId xmlns:a16="http://schemas.microsoft.com/office/drawing/2014/main" id="{96C5F46E-EAAB-8383-0D01-697A849D7AC6}"/>
              </a:ext>
            </a:extLst>
          </p:cNvPr>
          <p:cNvSpPr/>
          <p:nvPr/>
        </p:nvSpPr>
        <p:spPr>
          <a:xfrm>
            <a:off x="8187774" y="4942995"/>
            <a:ext cx="3917442" cy="1951200"/>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800" b="0" i="1" u="none" strike="noStrike" baseline="0" dirty="0">
                <a:solidFill>
                  <a:srgbClr val="292F33"/>
                </a:solidFill>
                <a:latin typeface="Times New Roman" panose="02020603050405020304" pitchFamily="18" charset="0"/>
                <a:cs typeface="Times New Roman" panose="02020603050405020304" pitchFamily="18" charset="0"/>
              </a:rPr>
              <a:t>“Y los moradores de la tierra se regocijarán sobre ellos y se alegrarán, y se enviarán regalos unos a otros; porque estos dos profetas habían atormentado a los moradores de la tierra” </a:t>
            </a:r>
            <a:r>
              <a:rPr lang="es-ES" sz="1800" b="1" i="1" u="none" strike="noStrike" baseline="0" dirty="0">
                <a:solidFill>
                  <a:srgbClr val="292F33"/>
                </a:solidFill>
                <a:latin typeface="Arial Narrow" panose="020B0606020202030204" pitchFamily="34" charset="0"/>
                <a:cs typeface="Times New Roman" panose="02020603050405020304" pitchFamily="18" charset="0"/>
              </a:rPr>
              <a:t>(Apoc.11: 10)</a:t>
            </a:r>
            <a:endParaRPr lang="es-NI" b="1" i="1" dirty="0">
              <a:latin typeface="Arial Narrow" panose="020B0606020202030204" pitchFamily="34" charset="0"/>
              <a:cs typeface="Times New Roman" panose="02020603050405020304" pitchFamily="18" charset="0"/>
            </a:endParaRPr>
          </a:p>
        </p:txBody>
      </p:sp>
      <p:sp>
        <p:nvSpPr>
          <p:cNvPr id="19" name="Rectángulo: esquinas redondeadas 18">
            <a:extLst>
              <a:ext uri="{FF2B5EF4-FFF2-40B4-BE49-F238E27FC236}">
                <a16:creationId xmlns:a16="http://schemas.microsoft.com/office/drawing/2014/main" id="{99FFBF69-6B60-3B7E-861B-2D83F193A5DB}"/>
              </a:ext>
            </a:extLst>
          </p:cNvPr>
          <p:cNvSpPr/>
          <p:nvPr/>
        </p:nvSpPr>
        <p:spPr>
          <a:xfrm>
            <a:off x="8187770" y="4942995"/>
            <a:ext cx="3917446" cy="1920293"/>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800" b="0" i="1" u="none" strike="noStrike" baseline="0" dirty="0">
                <a:solidFill>
                  <a:schemeClr val="tx1"/>
                </a:solidFill>
                <a:latin typeface="Times New Roman" panose="02020603050405020304" pitchFamily="18" charset="0"/>
                <a:cs typeface="Times New Roman" panose="02020603050405020304" pitchFamily="18" charset="0"/>
              </a:rPr>
              <a:t>“Por lo cual alegraos, cielos, y los que moráis en ellos. ¡Ay de los moradores de la tierra y del mar! porque el diablo ha descendido a vosotros con gran ira, sabiendo que tiene poco tiempo” </a:t>
            </a:r>
            <a:r>
              <a:rPr lang="es-ES" sz="1800" b="1" i="1" u="none" strike="noStrike" baseline="0" dirty="0">
                <a:solidFill>
                  <a:schemeClr val="tx1"/>
                </a:solidFill>
                <a:latin typeface="Arial Narrow" panose="020B0606020202030204" pitchFamily="34" charset="0"/>
                <a:cs typeface="Times New Roman" panose="02020603050405020304" pitchFamily="18" charset="0"/>
              </a:rPr>
              <a:t>(Apoc.12: 12)</a:t>
            </a:r>
            <a:endParaRPr lang="es-NI" b="1" i="1" dirty="0">
              <a:solidFill>
                <a:schemeClr val="tx1"/>
              </a:solidFill>
              <a:latin typeface="Arial Narrow" panose="020B0606020202030204" pitchFamily="34" charset="0"/>
              <a:cs typeface="Times New Roman" panose="02020603050405020304" pitchFamily="18" charset="0"/>
            </a:endParaRPr>
          </a:p>
        </p:txBody>
      </p:sp>
      <p:sp>
        <p:nvSpPr>
          <p:cNvPr id="20" name="Rectángulo: esquinas redondeadas 19">
            <a:extLst>
              <a:ext uri="{FF2B5EF4-FFF2-40B4-BE49-F238E27FC236}">
                <a16:creationId xmlns:a16="http://schemas.microsoft.com/office/drawing/2014/main" id="{CAE7A192-8F60-1659-654A-EEE5460F9A14}"/>
              </a:ext>
            </a:extLst>
          </p:cNvPr>
          <p:cNvSpPr/>
          <p:nvPr/>
        </p:nvSpPr>
        <p:spPr>
          <a:xfrm>
            <a:off x="8187770" y="4942995"/>
            <a:ext cx="3917446" cy="1920293"/>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800" b="0" i="1" u="none" strike="noStrike" baseline="0" dirty="0">
                <a:solidFill>
                  <a:schemeClr val="tx1"/>
                </a:solidFill>
                <a:latin typeface="Times New Roman" panose="02020603050405020304" pitchFamily="18" charset="0"/>
                <a:cs typeface="Times New Roman" panose="02020603050405020304" pitchFamily="18" charset="0"/>
              </a:rPr>
              <a:t>“Y la adoraron todos los moradores de la tierra cuyos nombres no estaban escritos en el libro de la vida del Cordero que fue inmolado desde el principio del mundo” </a:t>
            </a:r>
            <a:r>
              <a:rPr lang="es-ES" sz="1800" b="1" i="1" u="none" strike="noStrike" baseline="0" dirty="0">
                <a:solidFill>
                  <a:schemeClr val="tx1"/>
                </a:solidFill>
                <a:latin typeface="Arial Narrow" panose="020B0606020202030204" pitchFamily="34" charset="0"/>
                <a:cs typeface="Times New Roman" panose="02020603050405020304" pitchFamily="18" charset="0"/>
              </a:rPr>
              <a:t>(Apoc.13: 8)</a:t>
            </a:r>
            <a:endParaRPr lang="es-NI" b="1" i="1" dirty="0">
              <a:solidFill>
                <a:schemeClr val="tx1"/>
              </a:solidFill>
              <a:latin typeface="Arial Narrow" panose="020B0606020202030204" pitchFamily="34" charset="0"/>
              <a:cs typeface="Times New Roman" panose="02020603050405020304" pitchFamily="18" charset="0"/>
            </a:endParaRPr>
          </a:p>
        </p:txBody>
      </p:sp>
      <p:sp>
        <p:nvSpPr>
          <p:cNvPr id="21" name="Rectángulo: esquinas redondeadas 20">
            <a:extLst>
              <a:ext uri="{FF2B5EF4-FFF2-40B4-BE49-F238E27FC236}">
                <a16:creationId xmlns:a16="http://schemas.microsoft.com/office/drawing/2014/main" id="{29ADCD08-9A49-58BF-178F-7B81F9D06DE7}"/>
              </a:ext>
            </a:extLst>
          </p:cNvPr>
          <p:cNvSpPr/>
          <p:nvPr/>
        </p:nvSpPr>
        <p:spPr>
          <a:xfrm>
            <a:off x="8187770" y="4942995"/>
            <a:ext cx="3917446" cy="1933097"/>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800" b="0" i="1" u="none" strike="noStrike" baseline="0" dirty="0">
                <a:solidFill>
                  <a:srgbClr val="292F33"/>
                </a:solidFill>
                <a:latin typeface="Times New Roman" panose="02020603050405020304" pitchFamily="18" charset="0"/>
                <a:cs typeface="Times New Roman" panose="02020603050405020304" pitchFamily="18" charset="0"/>
              </a:rPr>
              <a:t>“Vi volar por en medio del cielo a otro ángel, que tenía el evangelio eterno para predicarlo a los moradores de la tierra, a toda nación, tribu, lengua y pueblo” </a:t>
            </a:r>
            <a:r>
              <a:rPr lang="es-ES" sz="1800" b="1" i="1" u="none" strike="noStrike" baseline="0" dirty="0">
                <a:solidFill>
                  <a:srgbClr val="292F33"/>
                </a:solidFill>
                <a:latin typeface="Arial Narrow" panose="020B0606020202030204" pitchFamily="34" charset="0"/>
                <a:cs typeface="Times New Roman" panose="02020603050405020304" pitchFamily="18" charset="0"/>
              </a:rPr>
              <a:t>(Apoc.14: 6)</a:t>
            </a:r>
            <a:endParaRPr lang="es-NI" b="1" i="1" dirty="0">
              <a:latin typeface="Arial Narrow" panose="020B0606020202030204" pitchFamily="34" charset="0"/>
              <a:cs typeface="Times New Roman" panose="02020603050405020304" pitchFamily="18" charset="0"/>
            </a:endParaRPr>
          </a:p>
        </p:txBody>
      </p:sp>
      <p:sp>
        <p:nvSpPr>
          <p:cNvPr id="24" name="Rectángulo: esquinas redondeadas 23">
            <a:extLst>
              <a:ext uri="{FF2B5EF4-FFF2-40B4-BE49-F238E27FC236}">
                <a16:creationId xmlns:a16="http://schemas.microsoft.com/office/drawing/2014/main" id="{98928BBA-B969-2E59-46E6-3DC651CBB28F}"/>
              </a:ext>
            </a:extLst>
          </p:cNvPr>
          <p:cNvSpPr/>
          <p:nvPr/>
        </p:nvSpPr>
        <p:spPr>
          <a:xfrm>
            <a:off x="8187771" y="2386544"/>
            <a:ext cx="3917446" cy="4507651"/>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800" b="0" i="1" u="none" strike="noStrike" baseline="0" dirty="0">
                <a:solidFill>
                  <a:schemeClr val="tx1"/>
                </a:solidFill>
                <a:latin typeface="Times New Roman" panose="02020603050405020304" pitchFamily="18" charset="0"/>
                <a:cs typeface="Times New Roman" panose="02020603050405020304" pitchFamily="18" charset="0"/>
              </a:rPr>
              <a:t>“…con la cual han fornicado los reyes de la tierra, y los moradores de la tierra se han embriagado con el vino de su fornicación…La bestia que has visto, era, y no es; y está para subir del abismo e ir a perdición; y los moradores de la tierra, aquellos cuyos nombres no están escritos desde la fundación del mundo en el libro de la vida, se asombrarán viendo la bestia que era y no es, y será…” </a:t>
            </a:r>
            <a:r>
              <a:rPr lang="es-ES" sz="1800" b="1" i="1" u="none" strike="noStrike" baseline="0" dirty="0">
                <a:solidFill>
                  <a:schemeClr val="tx1"/>
                </a:solidFill>
                <a:latin typeface="Arial Narrow" panose="020B0606020202030204" pitchFamily="34" charset="0"/>
                <a:cs typeface="Times New Roman" panose="02020603050405020304" pitchFamily="18" charset="0"/>
              </a:rPr>
              <a:t>(Apoc.17: 2, 8)</a:t>
            </a:r>
            <a:endParaRPr lang="es-NI" b="1" i="1" dirty="0">
              <a:solidFill>
                <a:schemeClr val="tx1"/>
              </a:solidFill>
              <a:latin typeface="Arial Narrow" panose="020B0606020202030204" pitchFamily="34" charset="0"/>
              <a:cs typeface="Times New Roman" panose="02020603050405020304" pitchFamily="18" charset="0"/>
            </a:endParaRPr>
          </a:p>
        </p:txBody>
      </p:sp>
      <p:sp>
        <p:nvSpPr>
          <p:cNvPr id="25" name="Rectángulo: esquinas redondeadas 24">
            <a:extLst>
              <a:ext uri="{FF2B5EF4-FFF2-40B4-BE49-F238E27FC236}">
                <a16:creationId xmlns:a16="http://schemas.microsoft.com/office/drawing/2014/main" id="{D8718766-5846-9900-7D59-AA9C02C519B9}"/>
              </a:ext>
            </a:extLst>
          </p:cNvPr>
          <p:cNvSpPr/>
          <p:nvPr/>
        </p:nvSpPr>
        <p:spPr>
          <a:xfrm>
            <a:off x="8187763" y="2386544"/>
            <a:ext cx="3917453" cy="4507651"/>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chemeClr val="tx1"/>
                </a:solidFill>
                <a:latin typeface="Times New Roman" panose="02020603050405020304" pitchFamily="18" charset="0"/>
                <a:cs typeface="Times New Roman" panose="02020603050405020304" pitchFamily="18" charset="0"/>
              </a:rPr>
              <a:t>“Cercano está Jehová a los quebrantados de corazón; y salva a los contritos de espíritu…” </a:t>
            </a:r>
            <a:r>
              <a:rPr lang="es-ES" sz="1800" b="1" i="1" u="none" strike="noStrike" baseline="0" dirty="0">
                <a:solidFill>
                  <a:schemeClr val="tx1"/>
                </a:solidFill>
                <a:latin typeface="Arial Narrow" panose="020B0606020202030204" pitchFamily="34" charset="0"/>
                <a:cs typeface="Times New Roman" panose="02020603050405020304" pitchFamily="18" charset="0"/>
              </a:rPr>
              <a:t>(Salm.34: 18)</a:t>
            </a:r>
            <a:endParaRPr lang="es-ES" b="1" i="1" dirty="0">
              <a:solidFill>
                <a:schemeClr val="tx1"/>
              </a:solidFill>
              <a:latin typeface="Arial Narrow" panose="020B0606020202030204" pitchFamily="34" charset="0"/>
              <a:cs typeface="Times New Roman" panose="02020603050405020304" pitchFamily="18" charset="0"/>
            </a:endParaRPr>
          </a:p>
          <a:p>
            <a:pPr marR="0" algn="just" rtl="0"/>
            <a:endParaRPr lang="es-ES" b="1" i="1" dirty="0">
              <a:solidFill>
                <a:schemeClr val="tx1"/>
              </a:solidFill>
              <a:latin typeface="Arial Narrow" panose="020B0606020202030204" pitchFamily="34" charset="0"/>
              <a:cs typeface="Times New Roman" panose="02020603050405020304" pitchFamily="18" charset="0"/>
            </a:endParaRPr>
          </a:p>
          <a:p>
            <a:pPr marR="0" algn="just" rtl="0"/>
            <a:endParaRPr lang="es-ES" b="1" i="1" dirty="0">
              <a:solidFill>
                <a:schemeClr val="tx1"/>
              </a:solidFill>
              <a:latin typeface="Arial Narrow" panose="020B0606020202030204" pitchFamily="34" charset="0"/>
              <a:cs typeface="Times New Roman" panose="02020603050405020304" pitchFamily="18" charset="0"/>
            </a:endParaRPr>
          </a:p>
          <a:p>
            <a:pPr marR="0" algn="just" rtl="0"/>
            <a:endParaRPr lang="es-ES" b="1" i="1" dirty="0">
              <a:solidFill>
                <a:schemeClr val="tx1"/>
              </a:solidFill>
              <a:latin typeface="Arial Narrow" panose="020B0606020202030204" pitchFamily="34" charset="0"/>
              <a:cs typeface="Times New Roman" panose="02020603050405020304" pitchFamily="18" charset="0"/>
            </a:endParaRPr>
          </a:p>
          <a:p>
            <a:pPr marR="0" algn="just" rtl="0"/>
            <a:endParaRPr lang="es-ES" b="1" i="1" dirty="0">
              <a:solidFill>
                <a:schemeClr val="tx1"/>
              </a:solidFill>
              <a:latin typeface="Arial Narrow" panose="020B0606020202030204" pitchFamily="34" charset="0"/>
              <a:cs typeface="Times New Roman" panose="02020603050405020304" pitchFamily="18" charset="0"/>
            </a:endParaRPr>
          </a:p>
          <a:p>
            <a:pPr marR="0" algn="just" rtl="0"/>
            <a:endParaRPr lang="es-ES" b="1" i="1" dirty="0">
              <a:solidFill>
                <a:schemeClr val="tx1"/>
              </a:solidFill>
              <a:latin typeface="Arial Narrow" panose="020B0606020202030204" pitchFamily="34" charset="0"/>
              <a:cs typeface="Times New Roman" panose="02020603050405020304" pitchFamily="18" charset="0"/>
            </a:endParaRPr>
          </a:p>
          <a:p>
            <a:pPr marR="0" algn="just" rtl="0"/>
            <a:endParaRPr lang="es-NI" b="1" i="1" dirty="0">
              <a:solidFill>
                <a:schemeClr val="tx1"/>
              </a:solidFill>
              <a:latin typeface="Arial Narrow" panose="020B0606020202030204" pitchFamily="34" charset="0"/>
              <a:cs typeface="Times New Roman" panose="02020603050405020304" pitchFamily="18" charset="0"/>
            </a:endParaRPr>
          </a:p>
        </p:txBody>
      </p:sp>
      <p:sp>
        <p:nvSpPr>
          <p:cNvPr id="26" name="Rectángulo: esquinas redondeadas 25">
            <a:extLst>
              <a:ext uri="{FF2B5EF4-FFF2-40B4-BE49-F238E27FC236}">
                <a16:creationId xmlns:a16="http://schemas.microsoft.com/office/drawing/2014/main" id="{C0E61A13-C89C-7205-1F31-634474CCB691}"/>
              </a:ext>
            </a:extLst>
          </p:cNvPr>
          <p:cNvSpPr/>
          <p:nvPr/>
        </p:nvSpPr>
        <p:spPr>
          <a:xfrm>
            <a:off x="8187786" y="4690675"/>
            <a:ext cx="3917430" cy="1637692"/>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800" b="0" i="1" u="none" strike="noStrike" baseline="0" dirty="0">
                <a:solidFill>
                  <a:schemeClr val="tx1"/>
                </a:solidFill>
                <a:latin typeface="Times New Roman" panose="02020603050405020304" pitchFamily="18" charset="0"/>
                <a:cs typeface="Times New Roman" panose="02020603050405020304" pitchFamily="18" charset="0"/>
              </a:rPr>
              <a:t>Cercano está Jehová a todos los que le invocan, a todos los que le invocan de veras…” </a:t>
            </a:r>
            <a:r>
              <a:rPr lang="es-ES" sz="1800" b="1" i="1" u="none" strike="noStrike" baseline="0" dirty="0">
                <a:solidFill>
                  <a:schemeClr val="tx1"/>
                </a:solidFill>
                <a:latin typeface="Arial Narrow" panose="020B0606020202030204" pitchFamily="34" charset="0"/>
                <a:cs typeface="Times New Roman" panose="02020603050405020304" pitchFamily="18" charset="0"/>
              </a:rPr>
              <a:t>(Salm.145: 18)</a:t>
            </a:r>
            <a:endParaRPr lang="es-NI" b="1" i="1" dirty="0">
              <a:solidFill>
                <a:schemeClr val="tx1"/>
              </a:solidFill>
              <a:latin typeface="Arial Narrow" panose="020B0606020202030204" pitchFamily="34" charset="0"/>
              <a:cs typeface="Times New Roman" panose="02020603050405020304" pitchFamily="18" charset="0"/>
            </a:endParaRPr>
          </a:p>
        </p:txBody>
      </p:sp>
      <p:sp>
        <p:nvSpPr>
          <p:cNvPr id="27" name="Rectángulo: esquinas redondeadas 26">
            <a:extLst>
              <a:ext uri="{FF2B5EF4-FFF2-40B4-BE49-F238E27FC236}">
                <a16:creationId xmlns:a16="http://schemas.microsoft.com/office/drawing/2014/main" id="{E51EA30E-5580-2ACA-E5A7-4112D3C9A00A}"/>
              </a:ext>
            </a:extLst>
          </p:cNvPr>
          <p:cNvSpPr/>
          <p:nvPr/>
        </p:nvSpPr>
        <p:spPr>
          <a:xfrm>
            <a:off x="8187757" y="2386544"/>
            <a:ext cx="3917460" cy="4507651"/>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800" b="0" i="1" u="none" strike="noStrike" baseline="0" dirty="0">
                <a:solidFill>
                  <a:schemeClr val="tx1"/>
                </a:solidFill>
                <a:latin typeface="Times New Roman" panose="02020603050405020304" pitchFamily="18" charset="0"/>
                <a:cs typeface="Times New Roman" panose="02020603050405020304" pitchFamily="18" charset="0"/>
              </a:rPr>
              <a:t>“Esto es demostración del justo juicio de Dios, para que seáis tenidos por dignos del reino de Dios, por el cual asimismo padecéis. Porque es justo delante de Dios pagar con tribulación a los que os atribulan,  y a vosotros que sois atribulados, daros reposo con nosotros, cuando se manifieste el Señor Jesús desde el cielo con los ángeles de su poder, en llama de fuego, para dar retribución a los que no conocieron a Dios, ni obedecen al evangelio de nuestro Señor Jesucristo…” </a:t>
            </a:r>
            <a:r>
              <a:rPr lang="es-ES" sz="1800" b="1" i="1" u="none" strike="noStrike" baseline="0" dirty="0">
                <a:solidFill>
                  <a:schemeClr val="tx1"/>
                </a:solidFill>
                <a:latin typeface="Arial Narrow" panose="020B0606020202030204" pitchFamily="34" charset="0"/>
                <a:cs typeface="Times New Roman" panose="02020603050405020304" pitchFamily="18" charset="0"/>
              </a:rPr>
              <a:t>(2Tes.1: 5 – 8)</a:t>
            </a:r>
            <a:endParaRPr lang="es-NI" b="1" i="1" dirty="0">
              <a:solidFill>
                <a:schemeClr val="tx1"/>
              </a:solidFill>
              <a:latin typeface="Arial Narrow" panose="020B0606020202030204" pitchFamily="34" charset="0"/>
              <a:cs typeface="Times New Roman" panose="02020603050405020304" pitchFamily="18" charset="0"/>
            </a:endParaRPr>
          </a:p>
        </p:txBody>
      </p:sp>
    </p:spTree>
    <p:extLst>
      <p:ext uri="{BB962C8B-B14F-4D97-AF65-F5344CB8AC3E}">
        <p14:creationId xmlns:p14="http://schemas.microsoft.com/office/powerpoint/2010/main" val="1193306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33"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 calcmode="lin" valueType="num">
                                      <p:cBhvr additive="base">
                                        <p:cTn id="11"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6">
                                            <p:txEl>
                                              <p:pRg st="2" end="2"/>
                                            </p:txEl>
                                          </p:spTgt>
                                        </p:tgtEl>
                                        <p:attrNameLst>
                                          <p:attrName>style.visibility</p:attrName>
                                        </p:attrNameLst>
                                      </p:cBhvr>
                                      <p:to>
                                        <p:strVal val="visible"/>
                                      </p:to>
                                    </p:set>
                                    <p:animEffect transition="in" filter="barn(inVertical)">
                                      <p:cBhvr>
                                        <p:cTn id="24" dur="500"/>
                                        <p:tgtEl>
                                          <p:spTgt spid="6">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animEffect transition="in" filter="fade">
                                      <p:cBhvr>
                                        <p:cTn id="31" dur="5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6">
                                            <p:txEl>
                                              <p:pRg st="3" end="3"/>
                                            </p:txEl>
                                          </p:spTgt>
                                        </p:tgtEl>
                                        <p:attrNameLst>
                                          <p:attrName>style.visibility</p:attrName>
                                        </p:attrNameLst>
                                      </p:cBhvr>
                                      <p:to>
                                        <p:strVal val="visible"/>
                                      </p:to>
                                    </p:set>
                                    <p:animEffect transition="in" filter="barn(inVertical)">
                                      <p:cBhvr>
                                        <p:cTn id="36" dur="500"/>
                                        <p:tgtEl>
                                          <p:spTgt spid="6">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6">
                                            <p:txEl>
                                              <p:pRg st="4" end="4"/>
                                            </p:txEl>
                                          </p:spTgt>
                                        </p:tgtEl>
                                        <p:attrNameLst>
                                          <p:attrName>style.visibility</p:attrName>
                                        </p:attrNameLst>
                                      </p:cBhvr>
                                      <p:to>
                                        <p:strVal val="visible"/>
                                      </p:to>
                                    </p:set>
                                    <p:anim calcmode="lin" valueType="num">
                                      <p:cBhvr>
                                        <p:cTn id="41" dur="500" fill="hold"/>
                                        <p:tgtEl>
                                          <p:spTgt spid="6">
                                            <p:txEl>
                                              <p:pRg st="4" end="4"/>
                                            </p:txEl>
                                          </p:spTgt>
                                        </p:tgtEl>
                                        <p:attrNameLst>
                                          <p:attrName>ppt_w</p:attrName>
                                        </p:attrNameLst>
                                      </p:cBhvr>
                                      <p:tavLst>
                                        <p:tav tm="0">
                                          <p:val>
                                            <p:fltVal val="0"/>
                                          </p:val>
                                        </p:tav>
                                        <p:tav tm="100000">
                                          <p:val>
                                            <p:strVal val="#ppt_w"/>
                                          </p:val>
                                        </p:tav>
                                      </p:tavLst>
                                    </p:anim>
                                    <p:anim calcmode="lin" valueType="num">
                                      <p:cBhvr>
                                        <p:cTn id="42" dur="500" fill="hold"/>
                                        <p:tgtEl>
                                          <p:spTgt spid="6">
                                            <p:txEl>
                                              <p:pRg st="4" end="4"/>
                                            </p:txEl>
                                          </p:spTgt>
                                        </p:tgtEl>
                                        <p:attrNameLst>
                                          <p:attrName>ppt_h</p:attrName>
                                        </p:attrNameLst>
                                      </p:cBhvr>
                                      <p:tavLst>
                                        <p:tav tm="0">
                                          <p:val>
                                            <p:fltVal val="0"/>
                                          </p:val>
                                        </p:tav>
                                        <p:tav tm="100000">
                                          <p:val>
                                            <p:strVal val="#ppt_h"/>
                                          </p:val>
                                        </p:tav>
                                      </p:tavLst>
                                    </p:anim>
                                    <p:animEffect transition="in" filter="fade">
                                      <p:cBhvr>
                                        <p:cTn id="43" dur="500"/>
                                        <p:tgtEl>
                                          <p:spTgt spid="6">
                                            <p:txEl>
                                              <p:pRg st="4" end="4"/>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p:cTn id="48" dur="500" fill="hold"/>
                                        <p:tgtEl>
                                          <p:spTgt spid="9"/>
                                        </p:tgtEl>
                                        <p:attrNameLst>
                                          <p:attrName>ppt_w</p:attrName>
                                        </p:attrNameLst>
                                      </p:cBhvr>
                                      <p:tavLst>
                                        <p:tav tm="0">
                                          <p:val>
                                            <p:fltVal val="0"/>
                                          </p:val>
                                        </p:tav>
                                        <p:tav tm="100000">
                                          <p:val>
                                            <p:strVal val="#ppt_w"/>
                                          </p:val>
                                        </p:tav>
                                      </p:tavLst>
                                    </p:anim>
                                    <p:anim calcmode="lin" valueType="num">
                                      <p:cBhvr>
                                        <p:cTn id="49" dur="500" fill="hold"/>
                                        <p:tgtEl>
                                          <p:spTgt spid="9"/>
                                        </p:tgtEl>
                                        <p:attrNameLst>
                                          <p:attrName>ppt_h</p:attrName>
                                        </p:attrNameLst>
                                      </p:cBhvr>
                                      <p:tavLst>
                                        <p:tav tm="0">
                                          <p:val>
                                            <p:fltVal val="0"/>
                                          </p:val>
                                        </p:tav>
                                        <p:tav tm="100000">
                                          <p:val>
                                            <p:strVal val="#ppt_h"/>
                                          </p:val>
                                        </p:tav>
                                      </p:tavLst>
                                    </p:anim>
                                    <p:animEffect transition="in" filter="fade">
                                      <p:cBhvr>
                                        <p:cTn id="50" dur="500"/>
                                        <p:tgtEl>
                                          <p:spTgt spid="9"/>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500" fill="hold"/>
                                        <p:tgtEl>
                                          <p:spTgt spid="10"/>
                                        </p:tgtEl>
                                        <p:attrNameLst>
                                          <p:attrName>ppt_w</p:attrName>
                                        </p:attrNameLst>
                                      </p:cBhvr>
                                      <p:tavLst>
                                        <p:tav tm="0">
                                          <p:val>
                                            <p:fltVal val="0"/>
                                          </p:val>
                                        </p:tav>
                                        <p:tav tm="100000">
                                          <p:val>
                                            <p:strVal val="#ppt_w"/>
                                          </p:val>
                                        </p:tav>
                                      </p:tavLst>
                                    </p:anim>
                                    <p:anim calcmode="lin" valueType="num">
                                      <p:cBhvr>
                                        <p:cTn id="56" dur="500" fill="hold"/>
                                        <p:tgtEl>
                                          <p:spTgt spid="10"/>
                                        </p:tgtEl>
                                        <p:attrNameLst>
                                          <p:attrName>ppt_h</p:attrName>
                                        </p:attrNameLst>
                                      </p:cBhvr>
                                      <p:tavLst>
                                        <p:tav tm="0">
                                          <p:val>
                                            <p:fltVal val="0"/>
                                          </p:val>
                                        </p:tav>
                                        <p:tav tm="100000">
                                          <p:val>
                                            <p:strVal val="#ppt_h"/>
                                          </p:val>
                                        </p:tav>
                                      </p:tavLst>
                                    </p:anim>
                                    <p:animEffect transition="in" filter="fade">
                                      <p:cBhvr>
                                        <p:cTn id="57" dur="500"/>
                                        <p:tgtEl>
                                          <p:spTgt spid="10"/>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11"/>
                                        </p:tgtEl>
                                        <p:attrNameLst>
                                          <p:attrName>style.visibility</p:attrName>
                                        </p:attrNameLst>
                                      </p:cBhvr>
                                      <p:to>
                                        <p:strVal val="visible"/>
                                      </p:to>
                                    </p:set>
                                    <p:anim calcmode="lin" valueType="num">
                                      <p:cBhvr>
                                        <p:cTn id="62" dur="500" fill="hold"/>
                                        <p:tgtEl>
                                          <p:spTgt spid="11"/>
                                        </p:tgtEl>
                                        <p:attrNameLst>
                                          <p:attrName>ppt_w</p:attrName>
                                        </p:attrNameLst>
                                      </p:cBhvr>
                                      <p:tavLst>
                                        <p:tav tm="0">
                                          <p:val>
                                            <p:fltVal val="0"/>
                                          </p:val>
                                        </p:tav>
                                        <p:tav tm="100000">
                                          <p:val>
                                            <p:strVal val="#ppt_w"/>
                                          </p:val>
                                        </p:tav>
                                      </p:tavLst>
                                    </p:anim>
                                    <p:anim calcmode="lin" valueType="num">
                                      <p:cBhvr>
                                        <p:cTn id="63" dur="500" fill="hold"/>
                                        <p:tgtEl>
                                          <p:spTgt spid="11"/>
                                        </p:tgtEl>
                                        <p:attrNameLst>
                                          <p:attrName>ppt_h</p:attrName>
                                        </p:attrNameLst>
                                      </p:cBhvr>
                                      <p:tavLst>
                                        <p:tav tm="0">
                                          <p:val>
                                            <p:fltVal val="0"/>
                                          </p:val>
                                        </p:tav>
                                        <p:tav tm="100000">
                                          <p:val>
                                            <p:strVal val="#ppt_h"/>
                                          </p:val>
                                        </p:tav>
                                      </p:tavLst>
                                    </p:anim>
                                    <p:animEffect transition="in" filter="fade">
                                      <p:cBhvr>
                                        <p:cTn id="64" dur="500"/>
                                        <p:tgtEl>
                                          <p:spTgt spid="11"/>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nodeType="clickEffect">
                                  <p:stCondLst>
                                    <p:cond delay="0"/>
                                  </p:stCondLst>
                                  <p:childTnLst>
                                    <p:set>
                                      <p:cBhvr>
                                        <p:cTn id="68" dur="1" fill="hold">
                                          <p:stCondLst>
                                            <p:cond delay="0"/>
                                          </p:stCondLst>
                                        </p:cTn>
                                        <p:tgtEl>
                                          <p:spTgt spid="6">
                                            <p:txEl>
                                              <p:pRg st="5" end="5"/>
                                            </p:txEl>
                                          </p:spTgt>
                                        </p:tgtEl>
                                        <p:attrNameLst>
                                          <p:attrName>style.visibility</p:attrName>
                                        </p:attrNameLst>
                                      </p:cBhvr>
                                      <p:to>
                                        <p:strVal val="visible"/>
                                      </p:to>
                                    </p:set>
                                    <p:animEffect transition="in" filter="barn(inVertical)">
                                      <p:cBhvr>
                                        <p:cTn id="69" dur="500"/>
                                        <p:tgtEl>
                                          <p:spTgt spid="6">
                                            <p:txEl>
                                              <p:pRg st="5" end="5"/>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53" presetClass="entr" presetSubtype="16" fill="hold" grpId="0" nodeType="clickEffect">
                                  <p:stCondLst>
                                    <p:cond delay="0"/>
                                  </p:stCondLst>
                                  <p:childTnLst>
                                    <p:set>
                                      <p:cBhvr>
                                        <p:cTn id="73" dur="1" fill="hold">
                                          <p:stCondLst>
                                            <p:cond delay="0"/>
                                          </p:stCondLst>
                                        </p:cTn>
                                        <p:tgtEl>
                                          <p:spTgt spid="12"/>
                                        </p:tgtEl>
                                        <p:attrNameLst>
                                          <p:attrName>style.visibility</p:attrName>
                                        </p:attrNameLst>
                                      </p:cBhvr>
                                      <p:to>
                                        <p:strVal val="visible"/>
                                      </p:to>
                                    </p:set>
                                    <p:anim calcmode="lin" valueType="num">
                                      <p:cBhvr>
                                        <p:cTn id="74" dur="500" fill="hold"/>
                                        <p:tgtEl>
                                          <p:spTgt spid="12"/>
                                        </p:tgtEl>
                                        <p:attrNameLst>
                                          <p:attrName>ppt_w</p:attrName>
                                        </p:attrNameLst>
                                      </p:cBhvr>
                                      <p:tavLst>
                                        <p:tav tm="0">
                                          <p:val>
                                            <p:fltVal val="0"/>
                                          </p:val>
                                        </p:tav>
                                        <p:tav tm="100000">
                                          <p:val>
                                            <p:strVal val="#ppt_w"/>
                                          </p:val>
                                        </p:tav>
                                      </p:tavLst>
                                    </p:anim>
                                    <p:anim calcmode="lin" valueType="num">
                                      <p:cBhvr>
                                        <p:cTn id="75" dur="500" fill="hold"/>
                                        <p:tgtEl>
                                          <p:spTgt spid="12"/>
                                        </p:tgtEl>
                                        <p:attrNameLst>
                                          <p:attrName>ppt_h</p:attrName>
                                        </p:attrNameLst>
                                      </p:cBhvr>
                                      <p:tavLst>
                                        <p:tav tm="0">
                                          <p:val>
                                            <p:fltVal val="0"/>
                                          </p:val>
                                        </p:tav>
                                        <p:tav tm="100000">
                                          <p:val>
                                            <p:strVal val="#ppt_h"/>
                                          </p:val>
                                        </p:tav>
                                      </p:tavLst>
                                    </p:anim>
                                    <p:animEffect transition="in" filter="fade">
                                      <p:cBhvr>
                                        <p:cTn id="76" dur="500"/>
                                        <p:tgtEl>
                                          <p:spTgt spid="12"/>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13"/>
                                        </p:tgtEl>
                                        <p:attrNameLst>
                                          <p:attrName>style.visibility</p:attrName>
                                        </p:attrNameLst>
                                      </p:cBhvr>
                                      <p:to>
                                        <p:strVal val="visible"/>
                                      </p:to>
                                    </p:set>
                                    <p:anim calcmode="lin" valueType="num">
                                      <p:cBhvr>
                                        <p:cTn id="81" dur="500" fill="hold"/>
                                        <p:tgtEl>
                                          <p:spTgt spid="13"/>
                                        </p:tgtEl>
                                        <p:attrNameLst>
                                          <p:attrName>ppt_w</p:attrName>
                                        </p:attrNameLst>
                                      </p:cBhvr>
                                      <p:tavLst>
                                        <p:tav tm="0">
                                          <p:val>
                                            <p:fltVal val="0"/>
                                          </p:val>
                                        </p:tav>
                                        <p:tav tm="100000">
                                          <p:val>
                                            <p:strVal val="#ppt_w"/>
                                          </p:val>
                                        </p:tav>
                                      </p:tavLst>
                                    </p:anim>
                                    <p:anim calcmode="lin" valueType="num">
                                      <p:cBhvr>
                                        <p:cTn id="82" dur="500" fill="hold"/>
                                        <p:tgtEl>
                                          <p:spTgt spid="13"/>
                                        </p:tgtEl>
                                        <p:attrNameLst>
                                          <p:attrName>ppt_h</p:attrName>
                                        </p:attrNameLst>
                                      </p:cBhvr>
                                      <p:tavLst>
                                        <p:tav tm="0">
                                          <p:val>
                                            <p:fltVal val="0"/>
                                          </p:val>
                                        </p:tav>
                                        <p:tav tm="100000">
                                          <p:val>
                                            <p:strVal val="#ppt_h"/>
                                          </p:val>
                                        </p:tav>
                                      </p:tavLst>
                                    </p:anim>
                                    <p:animEffect transition="in" filter="fade">
                                      <p:cBhvr>
                                        <p:cTn id="83" dur="500"/>
                                        <p:tgtEl>
                                          <p:spTgt spid="13"/>
                                        </p:tgtEl>
                                      </p:cBhvr>
                                    </p:animEffect>
                                  </p:childTnLst>
                                </p:cTn>
                              </p:par>
                            </p:childTnLst>
                          </p:cTn>
                        </p:par>
                      </p:childTnLst>
                    </p:cTn>
                  </p:par>
                  <p:par>
                    <p:cTn id="84" fill="hold">
                      <p:stCondLst>
                        <p:cond delay="indefinite"/>
                      </p:stCondLst>
                      <p:childTnLst>
                        <p:par>
                          <p:cTn id="85" fill="hold">
                            <p:stCondLst>
                              <p:cond delay="0"/>
                            </p:stCondLst>
                            <p:childTnLst>
                              <p:par>
                                <p:cTn id="86" presetID="2" presetClass="entr" presetSubtype="4" fill="hold" nodeType="clickEffect">
                                  <p:stCondLst>
                                    <p:cond delay="0"/>
                                  </p:stCondLst>
                                  <p:childTnLst>
                                    <p:set>
                                      <p:cBhvr>
                                        <p:cTn id="87" dur="1" fill="hold">
                                          <p:stCondLst>
                                            <p:cond delay="0"/>
                                          </p:stCondLst>
                                        </p:cTn>
                                        <p:tgtEl>
                                          <p:spTgt spid="6">
                                            <p:txEl>
                                              <p:pRg st="6" end="6"/>
                                            </p:txEl>
                                          </p:spTgt>
                                        </p:tgtEl>
                                        <p:attrNameLst>
                                          <p:attrName>style.visibility</p:attrName>
                                        </p:attrNameLst>
                                      </p:cBhvr>
                                      <p:to>
                                        <p:strVal val="visible"/>
                                      </p:to>
                                    </p:set>
                                    <p:anim calcmode="lin" valueType="num">
                                      <p:cBhvr additive="base">
                                        <p:cTn id="88"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89"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53" presetClass="entr" presetSubtype="16" fill="hold" grpId="0" nodeType="clickEffect">
                                  <p:stCondLst>
                                    <p:cond delay="0"/>
                                  </p:stCondLst>
                                  <p:childTnLst>
                                    <p:set>
                                      <p:cBhvr>
                                        <p:cTn id="93" dur="1" fill="hold">
                                          <p:stCondLst>
                                            <p:cond delay="0"/>
                                          </p:stCondLst>
                                        </p:cTn>
                                        <p:tgtEl>
                                          <p:spTgt spid="14"/>
                                        </p:tgtEl>
                                        <p:attrNameLst>
                                          <p:attrName>style.visibility</p:attrName>
                                        </p:attrNameLst>
                                      </p:cBhvr>
                                      <p:to>
                                        <p:strVal val="visible"/>
                                      </p:to>
                                    </p:set>
                                    <p:anim calcmode="lin" valueType="num">
                                      <p:cBhvr>
                                        <p:cTn id="94" dur="500" fill="hold"/>
                                        <p:tgtEl>
                                          <p:spTgt spid="14"/>
                                        </p:tgtEl>
                                        <p:attrNameLst>
                                          <p:attrName>ppt_w</p:attrName>
                                        </p:attrNameLst>
                                      </p:cBhvr>
                                      <p:tavLst>
                                        <p:tav tm="0">
                                          <p:val>
                                            <p:fltVal val="0"/>
                                          </p:val>
                                        </p:tav>
                                        <p:tav tm="100000">
                                          <p:val>
                                            <p:strVal val="#ppt_w"/>
                                          </p:val>
                                        </p:tav>
                                      </p:tavLst>
                                    </p:anim>
                                    <p:anim calcmode="lin" valueType="num">
                                      <p:cBhvr>
                                        <p:cTn id="95" dur="500" fill="hold"/>
                                        <p:tgtEl>
                                          <p:spTgt spid="14"/>
                                        </p:tgtEl>
                                        <p:attrNameLst>
                                          <p:attrName>ppt_h</p:attrName>
                                        </p:attrNameLst>
                                      </p:cBhvr>
                                      <p:tavLst>
                                        <p:tav tm="0">
                                          <p:val>
                                            <p:fltVal val="0"/>
                                          </p:val>
                                        </p:tav>
                                        <p:tav tm="100000">
                                          <p:val>
                                            <p:strVal val="#ppt_h"/>
                                          </p:val>
                                        </p:tav>
                                      </p:tavLst>
                                    </p:anim>
                                    <p:animEffect transition="in" filter="fade">
                                      <p:cBhvr>
                                        <p:cTn id="96" dur="500"/>
                                        <p:tgtEl>
                                          <p:spTgt spid="14"/>
                                        </p:tgtEl>
                                      </p:cBhvr>
                                    </p:animEffect>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nodeType="clickEffect">
                                  <p:stCondLst>
                                    <p:cond delay="0"/>
                                  </p:stCondLst>
                                  <p:childTnLst>
                                    <p:set>
                                      <p:cBhvr>
                                        <p:cTn id="100" dur="1" fill="hold">
                                          <p:stCondLst>
                                            <p:cond delay="0"/>
                                          </p:stCondLst>
                                        </p:cTn>
                                        <p:tgtEl>
                                          <p:spTgt spid="6">
                                            <p:txEl>
                                              <p:pRg st="7" end="7"/>
                                            </p:txEl>
                                          </p:spTgt>
                                        </p:tgtEl>
                                        <p:attrNameLst>
                                          <p:attrName>style.visibility</p:attrName>
                                        </p:attrNameLst>
                                      </p:cBhvr>
                                      <p:to>
                                        <p:strVal val="visible"/>
                                      </p:to>
                                    </p:set>
                                    <p:anim calcmode="lin" valueType="num">
                                      <p:cBhvr additive="base">
                                        <p:cTn id="101"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102" dur="5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53" presetClass="entr" presetSubtype="16" fill="hold" grpId="0" nodeType="clickEffect">
                                  <p:stCondLst>
                                    <p:cond delay="0"/>
                                  </p:stCondLst>
                                  <p:childTnLst>
                                    <p:set>
                                      <p:cBhvr>
                                        <p:cTn id="106" dur="1" fill="hold">
                                          <p:stCondLst>
                                            <p:cond delay="0"/>
                                          </p:stCondLst>
                                        </p:cTn>
                                        <p:tgtEl>
                                          <p:spTgt spid="15"/>
                                        </p:tgtEl>
                                        <p:attrNameLst>
                                          <p:attrName>style.visibility</p:attrName>
                                        </p:attrNameLst>
                                      </p:cBhvr>
                                      <p:to>
                                        <p:strVal val="visible"/>
                                      </p:to>
                                    </p:set>
                                    <p:anim calcmode="lin" valueType="num">
                                      <p:cBhvr>
                                        <p:cTn id="107" dur="500" fill="hold"/>
                                        <p:tgtEl>
                                          <p:spTgt spid="15"/>
                                        </p:tgtEl>
                                        <p:attrNameLst>
                                          <p:attrName>ppt_w</p:attrName>
                                        </p:attrNameLst>
                                      </p:cBhvr>
                                      <p:tavLst>
                                        <p:tav tm="0">
                                          <p:val>
                                            <p:fltVal val="0"/>
                                          </p:val>
                                        </p:tav>
                                        <p:tav tm="100000">
                                          <p:val>
                                            <p:strVal val="#ppt_w"/>
                                          </p:val>
                                        </p:tav>
                                      </p:tavLst>
                                    </p:anim>
                                    <p:anim calcmode="lin" valueType="num">
                                      <p:cBhvr>
                                        <p:cTn id="108" dur="500" fill="hold"/>
                                        <p:tgtEl>
                                          <p:spTgt spid="15"/>
                                        </p:tgtEl>
                                        <p:attrNameLst>
                                          <p:attrName>ppt_h</p:attrName>
                                        </p:attrNameLst>
                                      </p:cBhvr>
                                      <p:tavLst>
                                        <p:tav tm="0">
                                          <p:val>
                                            <p:fltVal val="0"/>
                                          </p:val>
                                        </p:tav>
                                        <p:tav tm="100000">
                                          <p:val>
                                            <p:strVal val="#ppt_h"/>
                                          </p:val>
                                        </p:tav>
                                      </p:tavLst>
                                    </p:anim>
                                    <p:animEffect transition="in" filter="fade">
                                      <p:cBhvr>
                                        <p:cTn id="109" dur="500"/>
                                        <p:tgtEl>
                                          <p:spTgt spid="15"/>
                                        </p:tgtEl>
                                      </p:cBhvr>
                                    </p:animEffect>
                                  </p:childTnLst>
                                </p:cTn>
                              </p:par>
                            </p:childTnLst>
                          </p:cTn>
                        </p:par>
                      </p:childTnLst>
                    </p:cTn>
                  </p:par>
                  <p:par>
                    <p:cTn id="110" fill="hold">
                      <p:stCondLst>
                        <p:cond delay="indefinite"/>
                      </p:stCondLst>
                      <p:childTnLst>
                        <p:par>
                          <p:cTn id="111" fill="hold">
                            <p:stCondLst>
                              <p:cond delay="0"/>
                            </p:stCondLst>
                            <p:childTnLst>
                              <p:par>
                                <p:cTn id="112" presetID="53" presetClass="entr" presetSubtype="16" fill="hold" grpId="0" nodeType="clickEffect">
                                  <p:stCondLst>
                                    <p:cond delay="0"/>
                                  </p:stCondLst>
                                  <p:childTnLst>
                                    <p:set>
                                      <p:cBhvr>
                                        <p:cTn id="113" dur="1" fill="hold">
                                          <p:stCondLst>
                                            <p:cond delay="0"/>
                                          </p:stCondLst>
                                        </p:cTn>
                                        <p:tgtEl>
                                          <p:spTgt spid="16"/>
                                        </p:tgtEl>
                                        <p:attrNameLst>
                                          <p:attrName>style.visibility</p:attrName>
                                        </p:attrNameLst>
                                      </p:cBhvr>
                                      <p:to>
                                        <p:strVal val="visible"/>
                                      </p:to>
                                    </p:set>
                                    <p:anim calcmode="lin" valueType="num">
                                      <p:cBhvr>
                                        <p:cTn id="114" dur="500" fill="hold"/>
                                        <p:tgtEl>
                                          <p:spTgt spid="16"/>
                                        </p:tgtEl>
                                        <p:attrNameLst>
                                          <p:attrName>ppt_w</p:attrName>
                                        </p:attrNameLst>
                                      </p:cBhvr>
                                      <p:tavLst>
                                        <p:tav tm="0">
                                          <p:val>
                                            <p:fltVal val="0"/>
                                          </p:val>
                                        </p:tav>
                                        <p:tav tm="100000">
                                          <p:val>
                                            <p:strVal val="#ppt_w"/>
                                          </p:val>
                                        </p:tav>
                                      </p:tavLst>
                                    </p:anim>
                                    <p:anim calcmode="lin" valueType="num">
                                      <p:cBhvr>
                                        <p:cTn id="115" dur="500" fill="hold"/>
                                        <p:tgtEl>
                                          <p:spTgt spid="16"/>
                                        </p:tgtEl>
                                        <p:attrNameLst>
                                          <p:attrName>ppt_h</p:attrName>
                                        </p:attrNameLst>
                                      </p:cBhvr>
                                      <p:tavLst>
                                        <p:tav tm="0">
                                          <p:val>
                                            <p:fltVal val="0"/>
                                          </p:val>
                                        </p:tav>
                                        <p:tav tm="100000">
                                          <p:val>
                                            <p:strVal val="#ppt_h"/>
                                          </p:val>
                                        </p:tav>
                                      </p:tavLst>
                                    </p:anim>
                                    <p:animEffect transition="in" filter="fade">
                                      <p:cBhvr>
                                        <p:cTn id="116" dur="500"/>
                                        <p:tgtEl>
                                          <p:spTgt spid="16"/>
                                        </p:tgtEl>
                                      </p:cBhvr>
                                    </p:animEffect>
                                  </p:childTnLst>
                                </p:cTn>
                              </p:par>
                            </p:childTnLst>
                          </p:cTn>
                        </p:par>
                      </p:childTnLst>
                    </p:cTn>
                  </p:par>
                  <p:par>
                    <p:cTn id="117" fill="hold">
                      <p:stCondLst>
                        <p:cond delay="indefinite"/>
                      </p:stCondLst>
                      <p:childTnLst>
                        <p:par>
                          <p:cTn id="118" fill="hold">
                            <p:stCondLst>
                              <p:cond delay="0"/>
                            </p:stCondLst>
                            <p:childTnLst>
                              <p:par>
                                <p:cTn id="119" presetID="53" presetClass="entr" presetSubtype="16" fill="hold" grpId="0" nodeType="clickEffect">
                                  <p:stCondLst>
                                    <p:cond delay="0"/>
                                  </p:stCondLst>
                                  <p:childTnLst>
                                    <p:set>
                                      <p:cBhvr>
                                        <p:cTn id="120" dur="1" fill="hold">
                                          <p:stCondLst>
                                            <p:cond delay="0"/>
                                          </p:stCondLst>
                                        </p:cTn>
                                        <p:tgtEl>
                                          <p:spTgt spid="17"/>
                                        </p:tgtEl>
                                        <p:attrNameLst>
                                          <p:attrName>style.visibility</p:attrName>
                                        </p:attrNameLst>
                                      </p:cBhvr>
                                      <p:to>
                                        <p:strVal val="visible"/>
                                      </p:to>
                                    </p:set>
                                    <p:anim calcmode="lin" valueType="num">
                                      <p:cBhvr>
                                        <p:cTn id="121" dur="500" fill="hold"/>
                                        <p:tgtEl>
                                          <p:spTgt spid="17"/>
                                        </p:tgtEl>
                                        <p:attrNameLst>
                                          <p:attrName>ppt_w</p:attrName>
                                        </p:attrNameLst>
                                      </p:cBhvr>
                                      <p:tavLst>
                                        <p:tav tm="0">
                                          <p:val>
                                            <p:fltVal val="0"/>
                                          </p:val>
                                        </p:tav>
                                        <p:tav tm="100000">
                                          <p:val>
                                            <p:strVal val="#ppt_w"/>
                                          </p:val>
                                        </p:tav>
                                      </p:tavLst>
                                    </p:anim>
                                    <p:anim calcmode="lin" valueType="num">
                                      <p:cBhvr>
                                        <p:cTn id="122" dur="500" fill="hold"/>
                                        <p:tgtEl>
                                          <p:spTgt spid="17"/>
                                        </p:tgtEl>
                                        <p:attrNameLst>
                                          <p:attrName>ppt_h</p:attrName>
                                        </p:attrNameLst>
                                      </p:cBhvr>
                                      <p:tavLst>
                                        <p:tav tm="0">
                                          <p:val>
                                            <p:fltVal val="0"/>
                                          </p:val>
                                        </p:tav>
                                        <p:tav tm="100000">
                                          <p:val>
                                            <p:strVal val="#ppt_h"/>
                                          </p:val>
                                        </p:tav>
                                      </p:tavLst>
                                    </p:anim>
                                    <p:animEffect transition="in" filter="fade">
                                      <p:cBhvr>
                                        <p:cTn id="123" dur="500"/>
                                        <p:tgtEl>
                                          <p:spTgt spid="17"/>
                                        </p:tgtEl>
                                      </p:cBhvr>
                                    </p:animEffect>
                                  </p:childTnLst>
                                </p:cTn>
                              </p:par>
                            </p:childTnLst>
                          </p:cTn>
                        </p:par>
                      </p:childTnLst>
                    </p:cTn>
                  </p:par>
                  <p:par>
                    <p:cTn id="124" fill="hold">
                      <p:stCondLst>
                        <p:cond delay="indefinite"/>
                      </p:stCondLst>
                      <p:childTnLst>
                        <p:par>
                          <p:cTn id="125" fill="hold">
                            <p:stCondLst>
                              <p:cond delay="0"/>
                            </p:stCondLst>
                            <p:childTnLst>
                              <p:par>
                                <p:cTn id="126" presetID="53" presetClass="entr" presetSubtype="16" fill="hold" grpId="0" nodeType="clickEffect">
                                  <p:stCondLst>
                                    <p:cond delay="0"/>
                                  </p:stCondLst>
                                  <p:childTnLst>
                                    <p:set>
                                      <p:cBhvr>
                                        <p:cTn id="127" dur="1" fill="hold">
                                          <p:stCondLst>
                                            <p:cond delay="0"/>
                                          </p:stCondLst>
                                        </p:cTn>
                                        <p:tgtEl>
                                          <p:spTgt spid="18"/>
                                        </p:tgtEl>
                                        <p:attrNameLst>
                                          <p:attrName>style.visibility</p:attrName>
                                        </p:attrNameLst>
                                      </p:cBhvr>
                                      <p:to>
                                        <p:strVal val="visible"/>
                                      </p:to>
                                    </p:set>
                                    <p:anim calcmode="lin" valueType="num">
                                      <p:cBhvr>
                                        <p:cTn id="128" dur="500" fill="hold"/>
                                        <p:tgtEl>
                                          <p:spTgt spid="18"/>
                                        </p:tgtEl>
                                        <p:attrNameLst>
                                          <p:attrName>ppt_w</p:attrName>
                                        </p:attrNameLst>
                                      </p:cBhvr>
                                      <p:tavLst>
                                        <p:tav tm="0">
                                          <p:val>
                                            <p:fltVal val="0"/>
                                          </p:val>
                                        </p:tav>
                                        <p:tav tm="100000">
                                          <p:val>
                                            <p:strVal val="#ppt_w"/>
                                          </p:val>
                                        </p:tav>
                                      </p:tavLst>
                                    </p:anim>
                                    <p:anim calcmode="lin" valueType="num">
                                      <p:cBhvr>
                                        <p:cTn id="129" dur="500" fill="hold"/>
                                        <p:tgtEl>
                                          <p:spTgt spid="18"/>
                                        </p:tgtEl>
                                        <p:attrNameLst>
                                          <p:attrName>ppt_h</p:attrName>
                                        </p:attrNameLst>
                                      </p:cBhvr>
                                      <p:tavLst>
                                        <p:tav tm="0">
                                          <p:val>
                                            <p:fltVal val="0"/>
                                          </p:val>
                                        </p:tav>
                                        <p:tav tm="100000">
                                          <p:val>
                                            <p:strVal val="#ppt_h"/>
                                          </p:val>
                                        </p:tav>
                                      </p:tavLst>
                                    </p:anim>
                                    <p:animEffect transition="in" filter="fade">
                                      <p:cBhvr>
                                        <p:cTn id="130" dur="500"/>
                                        <p:tgtEl>
                                          <p:spTgt spid="18"/>
                                        </p:tgtEl>
                                      </p:cBhvr>
                                    </p:animEffect>
                                  </p:childTnLst>
                                </p:cTn>
                              </p:par>
                            </p:childTnLst>
                          </p:cTn>
                        </p:par>
                      </p:childTnLst>
                    </p:cTn>
                  </p:par>
                  <p:par>
                    <p:cTn id="131" fill="hold">
                      <p:stCondLst>
                        <p:cond delay="indefinite"/>
                      </p:stCondLst>
                      <p:childTnLst>
                        <p:par>
                          <p:cTn id="132" fill="hold">
                            <p:stCondLst>
                              <p:cond delay="0"/>
                            </p:stCondLst>
                            <p:childTnLst>
                              <p:par>
                                <p:cTn id="133" presetID="53" presetClass="entr" presetSubtype="16" fill="hold" grpId="0" nodeType="clickEffect">
                                  <p:stCondLst>
                                    <p:cond delay="0"/>
                                  </p:stCondLst>
                                  <p:childTnLst>
                                    <p:set>
                                      <p:cBhvr>
                                        <p:cTn id="134" dur="1" fill="hold">
                                          <p:stCondLst>
                                            <p:cond delay="0"/>
                                          </p:stCondLst>
                                        </p:cTn>
                                        <p:tgtEl>
                                          <p:spTgt spid="19"/>
                                        </p:tgtEl>
                                        <p:attrNameLst>
                                          <p:attrName>style.visibility</p:attrName>
                                        </p:attrNameLst>
                                      </p:cBhvr>
                                      <p:to>
                                        <p:strVal val="visible"/>
                                      </p:to>
                                    </p:set>
                                    <p:anim calcmode="lin" valueType="num">
                                      <p:cBhvr>
                                        <p:cTn id="135" dur="500" fill="hold"/>
                                        <p:tgtEl>
                                          <p:spTgt spid="19"/>
                                        </p:tgtEl>
                                        <p:attrNameLst>
                                          <p:attrName>ppt_w</p:attrName>
                                        </p:attrNameLst>
                                      </p:cBhvr>
                                      <p:tavLst>
                                        <p:tav tm="0">
                                          <p:val>
                                            <p:fltVal val="0"/>
                                          </p:val>
                                        </p:tav>
                                        <p:tav tm="100000">
                                          <p:val>
                                            <p:strVal val="#ppt_w"/>
                                          </p:val>
                                        </p:tav>
                                      </p:tavLst>
                                    </p:anim>
                                    <p:anim calcmode="lin" valueType="num">
                                      <p:cBhvr>
                                        <p:cTn id="136" dur="500" fill="hold"/>
                                        <p:tgtEl>
                                          <p:spTgt spid="19"/>
                                        </p:tgtEl>
                                        <p:attrNameLst>
                                          <p:attrName>ppt_h</p:attrName>
                                        </p:attrNameLst>
                                      </p:cBhvr>
                                      <p:tavLst>
                                        <p:tav tm="0">
                                          <p:val>
                                            <p:fltVal val="0"/>
                                          </p:val>
                                        </p:tav>
                                        <p:tav tm="100000">
                                          <p:val>
                                            <p:strVal val="#ppt_h"/>
                                          </p:val>
                                        </p:tav>
                                      </p:tavLst>
                                    </p:anim>
                                    <p:animEffect transition="in" filter="fade">
                                      <p:cBhvr>
                                        <p:cTn id="137" dur="500"/>
                                        <p:tgtEl>
                                          <p:spTgt spid="19"/>
                                        </p:tgtEl>
                                      </p:cBhvr>
                                    </p:animEffect>
                                  </p:childTnLst>
                                </p:cTn>
                              </p:par>
                            </p:childTnLst>
                          </p:cTn>
                        </p:par>
                      </p:childTnLst>
                    </p:cTn>
                  </p:par>
                  <p:par>
                    <p:cTn id="138" fill="hold">
                      <p:stCondLst>
                        <p:cond delay="indefinite"/>
                      </p:stCondLst>
                      <p:childTnLst>
                        <p:par>
                          <p:cTn id="139" fill="hold">
                            <p:stCondLst>
                              <p:cond delay="0"/>
                            </p:stCondLst>
                            <p:childTnLst>
                              <p:par>
                                <p:cTn id="140" presetID="53" presetClass="entr" presetSubtype="16" fill="hold" grpId="0" nodeType="clickEffect">
                                  <p:stCondLst>
                                    <p:cond delay="0"/>
                                  </p:stCondLst>
                                  <p:childTnLst>
                                    <p:set>
                                      <p:cBhvr>
                                        <p:cTn id="141" dur="1" fill="hold">
                                          <p:stCondLst>
                                            <p:cond delay="0"/>
                                          </p:stCondLst>
                                        </p:cTn>
                                        <p:tgtEl>
                                          <p:spTgt spid="20"/>
                                        </p:tgtEl>
                                        <p:attrNameLst>
                                          <p:attrName>style.visibility</p:attrName>
                                        </p:attrNameLst>
                                      </p:cBhvr>
                                      <p:to>
                                        <p:strVal val="visible"/>
                                      </p:to>
                                    </p:set>
                                    <p:anim calcmode="lin" valueType="num">
                                      <p:cBhvr>
                                        <p:cTn id="142" dur="500" fill="hold"/>
                                        <p:tgtEl>
                                          <p:spTgt spid="20"/>
                                        </p:tgtEl>
                                        <p:attrNameLst>
                                          <p:attrName>ppt_w</p:attrName>
                                        </p:attrNameLst>
                                      </p:cBhvr>
                                      <p:tavLst>
                                        <p:tav tm="0">
                                          <p:val>
                                            <p:fltVal val="0"/>
                                          </p:val>
                                        </p:tav>
                                        <p:tav tm="100000">
                                          <p:val>
                                            <p:strVal val="#ppt_w"/>
                                          </p:val>
                                        </p:tav>
                                      </p:tavLst>
                                    </p:anim>
                                    <p:anim calcmode="lin" valueType="num">
                                      <p:cBhvr>
                                        <p:cTn id="143" dur="500" fill="hold"/>
                                        <p:tgtEl>
                                          <p:spTgt spid="20"/>
                                        </p:tgtEl>
                                        <p:attrNameLst>
                                          <p:attrName>ppt_h</p:attrName>
                                        </p:attrNameLst>
                                      </p:cBhvr>
                                      <p:tavLst>
                                        <p:tav tm="0">
                                          <p:val>
                                            <p:fltVal val="0"/>
                                          </p:val>
                                        </p:tav>
                                        <p:tav tm="100000">
                                          <p:val>
                                            <p:strVal val="#ppt_h"/>
                                          </p:val>
                                        </p:tav>
                                      </p:tavLst>
                                    </p:anim>
                                    <p:animEffect transition="in" filter="fade">
                                      <p:cBhvr>
                                        <p:cTn id="144" dur="500"/>
                                        <p:tgtEl>
                                          <p:spTgt spid="20"/>
                                        </p:tgtEl>
                                      </p:cBhvr>
                                    </p:animEffect>
                                  </p:childTnLst>
                                </p:cTn>
                              </p:par>
                            </p:childTnLst>
                          </p:cTn>
                        </p:par>
                      </p:childTnLst>
                    </p:cTn>
                  </p:par>
                  <p:par>
                    <p:cTn id="145" fill="hold">
                      <p:stCondLst>
                        <p:cond delay="indefinite"/>
                      </p:stCondLst>
                      <p:childTnLst>
                        <p:par>
                          <p:cTn id="146" fill="hold">
                            <p:stCondLst>
                              <p:cond delay="0"/>
                            </p:stCondLst>
                            <p:childTnLst>
                              <p:par>
                                <p:cTn id="147" presetID="53" presetClass="entr" presetSubtype="16" fill="hold" grpId="0" nodeType="clickEffect">
                                  <p:stCondLst>
                                    <p:cond delay="0"/>
                                  </p:stCondLst>
                                  <p:childTnLst>
                                    <p:set>
                                      <p:cBhvr>
                                        <p:cTn id="148" dur="1" fill="hold">
                                          <p:stCondLst>
                                            <p:cond delay="0"/>
                                          </p:stCondLst>
                                        </p:cTn>
                                        <p:tgtEl>
                                          <p:spTgt spid="21"/>
                                        </p:tgtEl>
                                        <p:attrNameLst>
                                          <p:attrName>style.visibility</p:attrName>
                                        </p:attrNameLst>
                                      </p:cBhvr>
                                      <p:to>
                                        <p:strVal val="visible"/>
                                      </p:to>
                                    </p:set>
                                    <p:anim calcmode="lin" valueType="num">
                                      <p:cBhvr>
                                        <p:cTn id="149" dur="500" fill="hold"/>
                                        <p:tgtEl>
                                          <p:spTgt spid="21"/>
                                        </p:tgtEl>
                                        <p:attrNameLst>
                                          <p:attrName>ppt_w</p:attrName>
                                        </p:attrNameLst>
                                      </p:cBhvr>
                                      <p:tavLst>
                                        <p:tav tm="0">
                                          <p:val>
                                            <p:fltVal val="0"/>
                                          </p:val>
                                        </p:tav>
                                        <p:tav tm="100000">
                                          <p:val>
                                            <p:strVal val="#ppt_w"/>
                                          </p:val>
                                        </p:tav>
                                      </p:tavLst>
                                    </p:anim>
                                    <p:anim calcmode="lin" valueType="num">
                                      <p:cBhvr>
                                        <p:cTn id="150" dur="500" fill="hold"/>
                                        <p:tgtEl>
                                          <p:spTgt spid="21"/>
                                        </p:tgtEl>
                                        <p:attrNameLst>
                                          <p:attrName>ppt_h</p:attrName>
                                        </p:attrNameLst>
                                      </p:cBhvr>
                                      <p:tavLst>
                                        <p:tav tm="0">
                                          <p:val>
                                            <p:fltVal val="0"/>
                                          </p:val>
                                        </p:tav>
                                        <p:tav tm="100000">
                                          <p:val>
                                            <p:strVal val="#ppt_h"/>
                                          </p:val>
                                        </p:tav>
                                      </p:tavLst>
                                    </p:anim>
                                    <p:animEffect transition="in" filter="fade">
                                      <p:cBhvr>
                                        <p:cTn id="151" dur="500"/>
                                        <p:tgtEl>
                                          <p:spTgt spid="21"/>
                                        </p:tgtEl>
                                      </p:cBhvr>
                                    </p:animEffect>
                                  </p:childTnLst>
                                </p:cTn>
                              </p:par>
                            </p:childTnLst>
                          </p:cTn>
                        </p:par>
                      </p:childTnLst>
                    </p:cTn>
                  </p:par>
                  <p:par>
                    <p:cTn id="152" fill="hold">
                      <p:stCondLst>
                        <p:cond delay="indefinite"/>
                      </p:stCondLst>
                      <p:childTnLst>
                        <p:par>
                          <p:cTn id="153" fill="hold">
                            <p:stCondLst>
                              <p:cond delay="0"/>
                            </p:stCondLst>
                            <p:childTnLst>
                              <p:par>
                                <p:cTn id="154" presetID="53" presetClass="entr" presetSubtype="16" fill="hold" grpId="0" nodeType="clickEffect">
                                  <p:stCondLst>
                                    <p:cond delay="0"/>
                                  </p:stCondLst>
                                  <p:childTnLst>
                                    <p:set>
                                      <p:cBhvr>
                                        <p:cTn id="155" dur="1" fill="hold">
                                          <p:stCondLst>
                                            <p:cond delay="0"/>
                                          </p:stCondLst>
                                        </p:cTn>
                                        <p:tgtEl>
                                          <p:spTgt spid="24"/>
                                        </p:tgtEl>
                                        <p:attrNameLst>
                                          <p:attrName>style.visibility</p:attrName>
                                        </p:attrNameLst>
                                      </p:cBhvr>
                                      <p:to>
                                        <p:strVal val="visible"/>
                                      </p:to>
                                    </p:set>
                                    <p:anim calcmode="lin" valueType="num">
                                      <p:cBhvr>
                                        <p:cTn id="156" dur="500" fill="hold"/>
                                        <p:tgtEl>
                                          <p:spTgt spid="24"/>
                                        </p:tgtEl>
                                        <p:attrNameLst>
                                          <p:attrName>ppt_w</p:attrName>
                                        </p:attrNameLst>
                                      </p:cBhvr>
                                      <p:tavLst>
                                        <p:tav tm="0">
                                          <p:val>
                                            <p:fltVal val="0"/>
                                          </p:val>
                                        </p:tav>
                                        <p:tav tm="100000">
                                          <p:val>
                                            <p:strVal val="#ppt_w"/>
                                          </p:val>
                                        </p:tav>
                                      </p:tavLst>
                                    </p:anim>
                                    <p:anim calcmode="lin" valueType="num">
                                      <p:cBhvr>
                                        <p:cTn id="157" dur="500" fill="hold"/>
                                        <p:tgtEl>
                                          <p:spTgt spid="24"/>
                                        </p:tgtEl>
                                        <p:attrNameLst>
                                          <p:attrName>ppt_h</p:attrName>
                                        </p:attrNameLst>
                                      </p:cBhvr>
                                      <p:tavLst>
                                        <p:tav tm="0">
                                          <p:val>
                                            <p:fltVal val="0"/>
                                          </p:val>
                                        </p:tav>
                                        <p:tav tm="100000">
                                          <p:val>
                                            <p:strVal val="#ppt_h"/>
                                          </p:val>
                                        </p:tav>
                                      </p:tavLst>
                                    </p:anim>
                                    <p:animEffect transition="in" filter="fade">
                                      <p:cBhvr>
                                        <p:cTn id="158" dur="500"/>
                                        <p:tgtEl>
                                          <p:spTgt spid="24"/>
                                        </p:tgtEl>
                                      </p:cBhvr>
                                    </p:animEffect>
                                  </p:childTnLst>
                                </p:cTn>
                              </p:par>
                            </p:childTnLst>
                          </p:cTn>
                        </p:par>
                      </p:childTnLst>
                    </p:cTn>
                  </p:par>
                  <p:par>
                    <p:cTn id="159" fill="hold">
                      <p:stCondLst>
                        <p:cond delay="indefinite"/>
                      </p:stCondLst>
                      <p:childTnLst>
                        <p:par>
                          <p:cTn id="160" fill="hold">
                            <p:stCondLst>
                              <p:cond delay="0"/>
                            </p:stCondLst>
                            <p:childTnLst>
                              <p:par>
                                <p:cTn id="161" presetID="53" presetClass="entr" presetSubtype="16" fill="hold" nodeType="clickEffect">
                                  <p:stCondLst>
                                    <p:cond delay="0"/>
                                  </p:stCondLst>
                                  <p:childTnLst>
                                    <p:set>
                                      <p:cBhvr>
                                        <p:cTn id="162" dur="1" fill="hold">
                                          <p:stCondLst>
                                            <p:cond delay="0"/>
                                          </p:stCondLst>
                                        </p:cTn>
                                        <p:tgtEl>
                                          <p:spTgt spid="6">
                                            <p:txEl>
                                              <p:pRg st="8" end="8"/>
                                            </p:txEl>
                                          </p:spTgt>
                                        </p:tgtEl>
                                        <p:attrNameLst>
                                          <p:attrName>style.visibility</p:attrName>
                                        </p:attrNameLst>
                                      </p:cBhvr>
                                      <p:to>
                                        <p:strVal val="visible"/>
                                      </p:to>
                                    </p:set>
                                    <p:anim calcmode="lin" valueType="num">
                                      <p:cBhvr>
                                        <p:cTn id="163" dur="500" fill="hold"/>
                                        <p:tgtEl>
                                          <p:spTgt spid="6">
                                            <p:txEl>
                                              <p:pRg st="8" end="8"/>
                                            </p:txEl>
                                          </p:spTgt>
                                        </p:tgtEl>
                                        <p:attrNameLst>
                                          <p:attrName>ppt_w</p:attrName>
                                        </p:attrNameLst>
                                      </p:cBhvr>
                                      <p:tavLst>
                                        <p:tav tm="0">
                                          <p:val>
                                            <p:fltVal val="0"/>
                                          </p:val>
                                        </p:tav>
                                        <p:tav tm="100000">
                                          <p:val>
                                            <p:strVal val="#ppt_w"/>
                                          </p:val>
                                        </p:tav>
                                      </p:tavLst>
                                    </p:anim>
                                    <p:anim calcmode="lin" valueType="num">
                                      <p:cBhvr>
                                        <p:cTn id="164" dur="500" fill="hold"/>
                                        <p:tgtEl>
                                          <p:spTgt spid="6">
                                            <p:txEl>
                                              <p:pRg st="8" end="8"/>
                                            </p:txEl>
                                          </p:spTgt>
                                        </p:tgtEl>
                                        <p:attrNameLst>
                                          <p:attrName>ppt_h</p:attrName>
                                        </p:attrNameLst>
                                      </p:cBhvr>
                                      <p:tavLst>
                                        <p:tav tm="0">
                                          <p:val>
                                            <p:fltVal val="0"/>
                                          </p:val>
                                        </p:tav>
                                        <p:tav tm="100000">
                                          <p:val>
                                            <p:strVal val="#ppt_h"/>
                                          </p:val>
                                        </p:tav>
                                      </p:tavLst>
                                    </p:anim>
                                    <p:animEffect transition="in" filter="fade">
                                      <p:cBhvr>
                                        <p:cTn id="165" dur="500"/>
                                        <p:tgtEl>
                                          <p:spTgt spid="6">
                                            <p:txEl>
                                              <p:pRg st="8" end="8"/>
                                            </p:txEl>
                                          </p:spTgt>
                                        </p:tgtEl>
                                      </p:cBhvr>
                                    </p:animEffect>
                                  </p:childTnLst>
                                </p:cTn>
                              </p:par>
                            </p:childTnLst>
                          </p:cTn>
                        </p:par>
                      </p:childTnLst>
                    </p:cTn>
                  </p:par>
                  <p:par>
                    <p:cTn id="166" fill="hold">
                      <p:stCondLst>
                        <p:cond delay="indefinite"/>
                      </p:stCondLst>
                      <p:childTnLst>
                        <p:par>
                          <p:cTn id="167" fill="hold">
                            <p:stCondLst>
                              <p:cond delay="0"/>
                            </p:stCondLst>
                            <p:childTnLst>
                              <p:par>
                                <p:cTn id="168" presetID="53" presetClass="entr" presetSubtype="16" fill="hold" nodeType="clickEffect">
                                  <p:stCondLst>
                                    <p:cond delay="0"/>
                                  </p:stCondLst>
                                  <p:childTnLst>
                                    <p:set>
                                      <p:cBhvr>
                                        <p:cTn id="169" dur="1" fill="hold">
                                          <p:stCondLst>
                                            <p:cond delay="0"/>
                                          </p:stCondLst>
                                        </p:cTn>
                                        <p:tgtEl>
                                          <p:spTgt spid="6">
                                            <p:txEl>
                                              <p:pRg st="10" end="10"/>
                                            </p:txEl>
                                          </p:spTgt>
                                        </p:tgtEl>
                                        <p:attrNameLst>
                                          <p:attrName>style.visibility</p:attrName>
                                        </p:attrNameLst>
                                      </p:cBhvr>
                                      <p:to>
                                        <p:strVal val="visible"/>
                                      </p:to>
                                    </p:set>
                                    <p:anim calcmode="lin" valueType="num">
                                      <p:cBhvr>
                                        <p:cTn id="170" dur="500" fill="hold"/>
                                        <p:tgtEl>
                                          <p:spTgt spid="6">
                                            <p:txEl>
                                              <p:pRg st="10" end="10"/>
                                            </p:txEl>
                                          </p:spTgt>
                                        </p:tgtEl>
                                        <p:attrNameLst>
                                          <p:attrName>ppt_w</p:attrName>
                                        </p:attrNameLst>
                                      </p:cBhvr>
                                      <p:tavLst>
                                        <p:tav tm="0">
                                          <p:val>
                                            <p:fltVal val="0"/>
                                          </p:val>
                                        </p:tav>
                                        <p:tav tm="100000">
                                          <p:val>
                                            <p:strVal val="#ppt_w"/>
                                          </p:val>
                                        </p:tav>
                                      </p:tavLst>
                                    </p:anim>
                                    <p:anim calcmode="lin" valueType="num">
                                      <p:cBhvr>
                                        <p:cTn id="171" dur="500" fill="hold"/>
                                        <p:tgtEl>
                                          <p:spTgt spid="6">
                                            <p:txEl>
                                              <p:pRg st="10" end="10"/>
                                            </p:txEl>
                                          </p:spTgt>
                                        </p:tgtEl>
                                        <p:attrNameLst>
                                          <p:attrName>ppt_h</p:attrName>
                                        </p:attrNameLst>
                                      </p:cBhvr>
                                      <p:tavLst>
                                        <p:tav tm="0">
                                          <p:val>
                                            <p:fltVal val="0"/>
                                          </p:val>
                                        </p:tav>
                                        <p:tav tm="100000">
                                          <p:val>
                                            <p:strVal val="#ppt_h"/>
                                          </p:val>
                                        </p:tav>
                                      </p:tavLst>
                                    </p:anim>
                                    <p:animEffect transition="in" filter="fade">
                                      <p:cBhvr>
                                        <p:cTn id="172" dur="500"/>
                                        <p:tgtEl>
                                          <p:spTgt spid="6">
                                            <p:txEl>
                                              <p:pRg st="10" end="10"/>
                                            </p:txEl>
                                          </p:spTgt>
                                        </p:tgtEl>
                                      </p:cBhvr>
                                    </p:animEffect>
                                  </p:childTnLst>
                                </p:cTn>
                              </p:par>
                            </p:childTnLst>
                          </p:cTn>
                        </p:par>
                      </p:childTnLst>
                    </p:cTn>
                  </p:par>
                  <p:par>
                    <p:cTn id="173" fill="hold">
                      <p:stCondLst>
                        <p:cond delay="indefinite"/>
                      </p:stCondLst>
                      <p:childTnLst>
                        <p:par>
                          <p:cTn id="174" fill="hold">
                            <p:stCondLst>
                              <p:cond delay="0"/>
                            </p:stCondLst>
                            <p:childTnLst>
                              <p:par>
                                <p:cTn id="175" presetID="2" presetClass="entr" presetSubtype="4" fill="hold" nodeType="clickEffect">
                                  <p:stCondLst>
                                    <p:cond delay="0"/>
                                  </p:stCondLst>
                                  <p:childTnLst>
                                    <p:set>
                                      <p:cBhvr>
                                        <p:cTn id="176" dur="1" fill="hold">
                                          <p:stCondLst>
                                            <p:cond delay="0"/>
                                          </p:stCondLst>
                                        </p:cTn>
                                        <p:tgtEl>
                                          <p:spTgt spid="6">
                                            <p:txEl>
                                              <p:pRg st="11" end="11"/>
                                            </p:txEl>
                                          </p:spTgt>
                                        </p:tgtEl>
                                        <p:attrNameLst>
                                          <p:attrName>style.visibility</p:attrName>
                                        </p:attrNameLst>
                                      </p:cBhvr>
                                      <p:to>
                                        <p:strVal val="visible"/>
                                      </p:to>
                                    </p:set>
                                    <p:anim calcmode="lin" valueType="num">
                                      <p:cBhvr additive="base">
                                        <p:cTn id="177" dur="500" fill="hold"/>
                                        <p:tgtEl>
                                          <p:spTgt spid="6">
                                            <p:txEl>
                                              <p:pRg st="11" end="11"/>
                                            </p:txEl>
                                          </p:spTgt>
                                        </p:tgtEl>
                                        <p:attrNameLst>
                                          <p:attrName>ppt_x</p:attrName>
                                        </p:attrNameLst>
                                      </p:cBhvr>
                                      <p:tavLst>
                                        <p:tav tm="0">
                                          <p:val>
                                            <p:strVal val="#ppt_x"/>
                                          </p:val>
                                        </p:tav>
                                        <p:tav tm="100000">
                                          <p:val>
                                            <p:strVal val="#ppt_x"/>
                                          </p:val>
                                        </p:tav>
                                      </p:tavLst>
                                    </p:anim>
                                    <p:anim calcmode="lin" valueType="num">
                                      <p:cBhvr additive="base">
                                        <p:cTn id="178" dur="500" fill="hold"/>
                                        <p:tgtEl>
                                          <p:spTgt spid="6">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179" fill="hold">
                      <p:stCondLst>
                        <p:cond delay="indefinite"/>
                      </p:stCondLst>
                      <p:childTnLst>
                        <p:par>
                          <p:cTn id="180" fill="hold">
                            <p:stCondLst>
                              <p:cond delay="0"/>
                            </p:stCondLst>
                            <p:childTnLst>
                              <p:par>
                                <p:cTn id="181" presetID="2" presetClass="entr" presetSubtype="4" fill="hold" nodeType="clickEffect">
                                  <p:stCondLst>
                                    <p:cond delay="0"/>
                                  </p:stCondLst>
                                  <p:childTnLst>
                                    <p:set>
                                      <p:cBhvr>
                                        <p:cTn id="182" dur="1" fill="hold">
                                          <p:stCondLst>
                                            <p:cond delay="0"/>
                                          </p:stCondLst>
                                        </p:cTn>
                                        <p:tgtEl>
                                          <p:spTgt spid="6">
                                            <p:txEl>
                                              <p:pRg st="12" end="12"/>
                                            </p:txEl>
                                          </p:spTgt>
                                        </p:tgtEl>
                                        <p:attrNameLst>
                                          <p:attrName>style.visibility</p:attrName>
                                        </p:attrNameLst>
                                      </p:cBhvr>
                                      <p:to>
                                        <p:strVal val="visible"/>
                                      </p:to>
                                    </p:set>
                                    <p:anim calcmode="lin" valueType="num">
                                      <p:cBhvr additive="base">
                                        <p:cTn id="183" dur="500" fill="hold"/>
                                        <p:tgtEl>
                                          <p:spTgt spid="6">
                                            <p:txEl>
                                              <p:pRg st="12" end="12"/>
                                            </p:txEl>
                                          </p:spTgt>
                                        </p:tgtEl>
                                        <p:attrNameLst>
                                          <p:attrName>ppt_x</p:attrName>
                                        </p:attrNameLst>
                                      </p:cBhvr>
                                      <p:tavLst>
                                        <p:tav tm="0">
                                          <p:val>
                                            <p:strVal val="#ppt_x"/>
                                          </p:val>
                                        </p:tav>
                                        <p:tav tm="100000">
                                          <p:val>
                                            <p:strVal val="#ppt_x"/>
                                          </p:val>
                                        </p:tav>
                                      </p:tavLst>
                                    </p:anim>
                                    <p:anim calcmode="lin" valueType="num">
                                      <p:cBhvr additive="base">
                                        <p:cTn id="184" dur="500" fill="hold"/>
                                        <p:tgtEl>
                                          <p:spTgt spid="6">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185" fill="hold">
                      <p:stCondLst>
                        <p:cond delay="indefinite"/>
                      </p:stCondLst>
                      <p:childTnLst>
                        <p:par>
                          <p:cTn id="186" fill="hold">
                            <p:stCondLst>
                              <p:cond delay="0"/>
                            </p:stCondLst>
                            <p:childTnLst>
                              <p:par>
                                <p:cTn id="187" presetID="53" presetClass="entr" presetSubtype="16" fill="hold" grpId="0" nodeType="clickEffect">
                                  <p:stCondLst>
                                    <p:cond delay="0"/>
                                  </p:stCondLst>
                                  <p:childTnLst>
                                    <p:set>
                                      <p:cBhvr>
                                        <p:cTn id="188" dur="1" fill="hold">
                                          <p:stCondLst>
                                            <p:cond delay="0"/>
                                          </p:stCondLst>
                                        </p:cTn>
                                        <p:tgtEl>
                                          <p:spTgt spid="25"/>
                                        </p:tgtEl>
                                        <p:attrNameLst>
                                          <p:attrName>style.visibility</p:attrName>
                                        </p:attrNameLst>
                                      </p:cBhvr>
                                      <p:to>
                                        <p:strVal val="visible"/>
                                      </p:to>
                                    </p:set>
                                    <p:anim calcmode="lin" valueType="num">
                                      <p:cBhvr>
                                        <p:cTn id="189" dur="500" fill="hold"/>
                                        <p:tgtEl>
                                          <p:spTgt spid="25"/>
                                        </p:tgtEl>
                                        <p:attrNameLst>
                                          <p:attrName>ppt_w</p:attrName>
                                        </p:attrNameLst>
                                      </p:cBhvr>
                                      <p:tavLst>
                                        <p:tav tm="0">
                                          <p:val>
                                            <p:fltVal val="0"/>
                                          </p:val>
                                        </p:tav>
                                        <p:tav tm="100000">
                                          <p:val>
                                            <p:strVal val="#ppt_w"/>
                                          </p:val>
                                        </p:tav>
                                      </p:tavLst>
                                    </p:anim>
                                    <p:anim calcmode="lin" valueType="num">
                                      <p:cBhvr>
                                        <p:cTn id="190" dur="500" fill="hold"/>
                                        <p:tgtEl>
                                          <p:spTgt spid="25"/>
                                        </p:tgtEl>
                                        <p:attrNameLst>
                                          <p:attrName>ppt_h</p:attrName>
                                        </p:attrNameLst>
                                      </p:cBhvr>
                                      <p:tavLst>
                                        <p:tav tm="0">
                                          <p:val>
                                            <p:fltVal val="0"/>
                                          </p:val>
                                        </p:tav>
                                        <p:tav tm="100000">
                                          <p:val>
                                            <p:strVal val="#ppt_h"/>
                                          </p:val>
                                        </p:tav>
                                      </p:tavLst>
                                    </p:anim>
                                    <p:animEffect transition="in" filter="fade">
                                      <p:cBhvr>
                                        <p:cTn id="191" dur="500"/>
                                        <p:tgtEl>
                                          <p:spTgt spid="25"/>
                                        </p:tgtEl>
                                      </p:cBhvr>
                                    </p:animEffect>
                                  </p:childTnLst>
                                </p:cTn>
                              </p:par>
                            </p:childTnLst>
                          </p:cTn>
                        </p:par>
                      </p:childTnLst>
                    </p:cTn>
                  </p:par>
                  <p:par>
                    <p:cTn id="192" fill="hold">
                      <p:stCondLst>
                        <p:cond delay="indefinite"/>
                      </p:stCondLst>
                      <p:childTnLst>
                        <p:par>
                          <p:cTn id="193" fill="hold">
                            <p:stCondLst>
                              <p:cond delay="0"/>
                            </p:stCondLst>
                            <p:childTnLst>
                              <p:par>
                                <p:cTn id="194" presetID="53" presetClass="entr" presetSubtype="16" fill="hold" grpId="0" nodeType="clickEffect">
                                  <p:stCondLst>
                                    <p:cond delay="0"/>
                                  </p:stCondLst>
                                  <p:childTnLst>
                                    <p:set>
                                      <p:cBhvr>
                                        <p:cTn id="195" dur="1" fill="hold">
                                          <p:stCondLst>
                                            <p:cond delay="0"/>
                                          </p:stCondLst>
                                        </p:cTn>
                                        <p:tgtEl>
                                          <p:spTgt spid="26"/>
                                        </p:tgtEl>
                                        <p:attrNameLst>
                                          <p:attrName>style.visibility</p:attrName>
                                        </p:attrNameLst>
                                      </p:cBhvr>
                                      <p:to>
                                        <p:strVal val="visible"/>
                                      </p:to>
                                    </p:set>
                                    <p:anim calcmode="lin" valueType="num">
                                      <p:cBhvr>
                                        <p:cTn id="196" dur="500" fill="hold"/>
                                        <p:tgtEl>
                                          <p:spTgt spid="26"/>
                                        </p:tgtEl>
                                        <p:attrNameLst>
                                          <p:attrName>ppt_w</p:attrName>
                                        </p:attrNameLst>
                                      </p:cBhvr>
                                      <p:tavLst>
                                        <p:tav tm="0">
                                          <p:val>
                                            <p:fltVal val="0"/>
                                          </p:val>
                                        </p:tav>
                                        <p:tav tm="100000">
                                          <p:val>
                                            <p:strVal val="#ppt_w"/>
                                          </p:val>
                                        </p:tav>
                                      </p:tavLst>
                                    </p:anim>
                                    <p:anim calcmode="lin" valueType="num">
                                      <p:cBhvr>
                                        <p:cTn id="197" dur="500" fill="hold"/>
                                        <p:tgtEl>
                                          <p:spTgt spid="26"/>
                                        </p:tgtEl>
                                        <p:attrNameLst>
                                          <p:attrName>ppt_h</p:attrName>
                                        </p:attrNameLst>
                                      </p:cBhvr>
                                      <p:tavLst>
                                        <p:tav tm="0">
                                          <p:val>
                                            <p:fltVal val="0"/>
                                          </p:val>
                                        </p:tav>
                                        <p:tav tm="100000">
                                          <p:val>
                                            <p:strVal val="#ppt_h"/>
                                          </p:val>
                                        </p:tav>
                                      </p:tavLst>
                                    </p:anim>
                                    <p:animEffect transition="in" filter="fade">
                                      <p:cBhvr>
                                        <p:cTn id="198" dur="500"/>
                                        <p:tgtEl>
                                          <p:spTgt spid="26"/>
                                        </p:tgtEl>
                                      </p:cBhvr>
                                    </p:animEffect>
                                  </p:childTnLst>
                                </p:cTn>
                              </p:par>
                            </p:childTnLst>
                          </p:cTn>
                        </p:par>
                      </p:childTnLst>
                    </p:cTn>
                  </p:par>
                  <p:par>
                    <p:cTn id="199" fill="hold">
                      <p:stCondLst>
                        <p:cond delay="indefinite"/>
                      </p:stCondLst>
                      <p:childTnLst>
                        <p:par>
                          <p:cTn id="200" fill="hold">
                            <p:stCondLst>
                              <p:cond delay="0"/>
                            </p:stCondLst>
                            <p:childTnLst>
                              <p:par>
                                <p:cTn id="201" presetID="2" presetClass="entr" presetSubtype="4" fill="hold" nodeType="clickEffect">
                                  <p:stCondLst>
                                    <p:cond delay="0"/>
                                  </p:stCondLst>
                                  <p:childTnLst>
                                    <p:set>
                                      <p:cBhvr>
                                        <p:cTn id="202" dur="1" fill="hold">
                                          <p:stCondLst>
                                            <p:cond delay="0"/>
                                          </p:stCondLst>
                                        </p:cTn>
                                        <p:tgtEl>
                                          <p:spTgt spid="6">
                                            <p:txEl>
                                              <p:pRg st="13" end="13"/>
                                            </p:txEl>
                                          </p:spTgt>
                                        </p:tgtEl>
                                        <p:attrNameLst>
                                          <p:attrName>style.visibility</p:attrName>
                                        </p:attrNameLst>
                                      </p:cBhvr>
                                      <p:to>
                                        <p:strVal val="visible"/>
                                      </p:to>
                                    </p:set>
                                    <p:anim calcmode="lin" valueType="num">
                                      <p:cBhvr additive="base">
                                        <p:cTn id="203" dur="500" fill="hold"/>
                                        <p:tgtEl>
                                          <p:spTgt spid="6">
                                            <p:txEl>
                                              <p:pRg st="13" end="13"/>
                                            </p:txEl>
                                          </p:spTgt>
                                        </p:tgtEl>
                                        <p:attrNameLst>
                                          <p:attrName>ppt_x</p:attrName>
                                        </p:attrNameLst>
                                      </p:cBhvr>
                                      <p:tavLst>
                                        <p:tav tm="0">
                                          <p:val>
                                            <p:strVal val="#ppt_x"/>
                                          </p:val>
                                        </p:tav>
                                        <p:tav tm="100000">
                                          <p:val>
                                            <p:strVal val="#ppt_x"/>
                                          </p:val>
                                        </p:tav>
                                      </p:tavLst>
                                    </p:anim>
                                    <p:anim calcmode="lin" valueType="num">
                                      <p:cBhvr additive="base">
                                        <p:cTn id="204" dur="500" fill="hold"/>
                                        <p:tgtEl>
                                          <p:spTgt spid="6">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205" fill="hold">
                      <p:stCondLst>
                        <p:cond delay="indefinite"/>
                      </p:stCondLst>
                      <p:childTnLst>
                        <p:par>
                          <p:cTn id="206" fill="hold">
                            <p:stCondLst>
                              <p:cond delay="0"/>
                            </p:stCondLst>
                            <p:childTnLst>
                              <p:par>
                                <p:cTn id="207" presetID="53" presetClass="entr" presetSubtype="16" fill="hold" grpId="0" nodeType="clickEffect">
                                  <p:stCondLst>
                                    <p:cond delay="0"/>
                                  </p:stCondLst>
                                  <p:childTnLst>
                                    <p:set>
                                      <p:cBhvr>
                                        <p:cTn id="208" dur="1" fill="hold">
                                          <p:stCondLst>
                                            <p:cond delay="0"/>
                                          </p:stCondLst>
                                        </p:cTn>
                                        <p:tgtEl>
                                          <p:spTgt spid="27"/>
                                        </p:tgtEl>
                                        <p:attrNameLst>
                                          <p:attrName>style.visibility</p:attrName>
                                        </p:attrNameLst>
                                      </p:cBhvr>
                                      <p:to>
                                        <p:strVal val="visible"/>
                                      </p:to>
                                    </p:set>
                                    <p:anim calcmode="lin" valueType="num">
                                      <p:cBhvr>
                                        <p:cTn id="209" dur="500" fill="hold"/>
                                        <p:tgtEl>
                                          <p:spTgt spid="27"/>
                                        </p:tgtEl>
                                        <p:attrNameLst>
                                          <p:attrName>ppt_w</p:attrName>
                                        </p:attrNameLst>
                                      </p:cBhvr>
                                      <p:tavLst>
                                        <p:tav tm="0">
                                          <p:val>
                                            <p:fltVal val="0"/>
                                          </p:val>
                                        </p:tav>
                                        <p:tav tm="100000">
                                          <p:val>
                                            <p:strVal val="#ppt_w"/>
                                          </p:val>
                                        </p:tav>
                                      </p:tavLst>
                                    </p:anim>
                                    <p:anim calcmode="lin" valueType="num">
                                      <p:cBhvr>
                                        <p:cTn id="210" dur="500" fill="hold"/>
                                        <p:tgtEl>
                                          <p:spTgt spid="27"/>
                                        </p:tgtEl>
                                        <p:attrNameLst>
                                          <p:attrName>ppt_h</p:attrName>
                                        </p:attrNameLst>
                                      </p:cBhvr>
                                      <p:tavLst>
                                        <p:tav tm="0">
                                          <p:val>
                                            <p:fltVal val="0"/>
                                          </p:val>
                                        </p:tav>
                                        <p:tav tm="100000">
                                          <p:val>
                                            <p:strVal val="#ppt_h"/>
                                          </p:val>
                                        </p:tav>
                                      </p:tavLst>
                                    </p:anim>
                                    <p:animEffect transition="in" filter="fade">
                                      <p:cBhvr>
                                        <p:cTn id="211" dur="500"/>
                                        <p:tgtEl>
                                          <p:spTgt spid="27"/>
                                        </p:tgtEl>
                                      </p:cBhvr>
                                    </p:animEffect>
                                  </p:childTnLst>
                                </p:cTn>
                              </p:par>
                            </p:childTnLst>
                          </p:cTn>
                        </p:par>
                      </p:childTnLst>
                    </p:cTn>
                  </p:par>
                  <p:par>
                    <p:cTn id="212" fill="hold">
                      <p:stCondLst>
                        <p:cond delay="indefinite"/>
                      </p:stCondLst>
                      <p:childTnLst>
                        <p:par>
                          <p:cTn id="213" fill="hold">
                            <p:stCondLst>
                              <p:cond delay="0"/>
                            </p:stCondLst>
                            <p:childTnLst>
                              <p:par>
                                <p:cTn id="214" presetID="53" presetClass="entr" presetSubtype="16" fill="hold" nodeType="clickEffect">
                                  <p:stCondLst>
                                    <p:cond delay="0"/>
                                  </p:stCondLst>
                                  <p:childTnLst>
                                    <p:set>
                                      <p:cBhvr>
                                        <p:cTn id="215" dur="1" fill="hold">
                                          <p:stCondLst>
                                            <p:cond delay="0"/>
                                          </p:stCondLst>
                                        </p:cTn>
                                        <p:tgtEl>
                                          <p:spTgt spid="6">
                                            <p:txEl>
                                              <p:pRg st="14" end="14"/>
                                            </p:txEl>
                                          </p:spTgt>
                                        </p:tgtEl>
                                        <p:attrNameLst>
                                          <p:attrName>style.visibility</p:attrName>
                                        </p:attrNameLst>
                                      </p:cBhvr>
                                      <p:to>
                                        <p:strVal val="visible"/>
                                      </p:to>
                                    </p:set>
                                    <p:anim calcmode="lin" valueType="num">
                                      <p:cBhvr>
                                        <p:cTn id="216" dur="500" fill="hold"/>
                                        <p:tgtEl>
                                          <p:spTgt spid="6">
                                            <p:txEl>
                                              <p:pRg st="14" end="14"/>
                                            </p:txEl>
                                          </p:spTgt>
                                        </p:tgtEl>
                                        <p:attrNameLst>
                                          <p:attrName>ppt_w</p:attrName>
                                        </p:attrNameLst>
                                      </p:cBhvr>
                                      <p:tavLst>
                                        <p:tav tm="0">
                                          <p:val>
                                            <p:fltVal val="0"/>
                                          </p:val>
                                        </p:tav>
                                        <p:tav tm="100000">
                                          <p:val>
                                            <p:strVal val="#ppt_w"/>
                                          </p:val>
                                        </p:tav>
                                      </p:tavLst>
                                    </p:anim>
                                    <p:anim calcmode="lin" valueType="num">
                                      <p:cBhvr>
                                        <p:cTn id="217" dur="500" fill="hold"/>
                                        <p:tgtEl>
                                          <p:spTgt spid="6">
                                            <p:txEl>
                                              <p:pRg st="14" end="14"/>
                                            </p:txEl>
                                          </p:spTgt>
                                        </p:tgtEl>
                                        <p:attrNameLst>
                                          <p:attrName>ppt_h</p:attrName>
                                        </p:attrNameLst>
                                      </p:cBhvr>
                                      <p:tavLst>
                                        <p:tav tm="0">
                                          <p:val>
                                            <p:fltVal val="0"/>
                                          </p:val>
                                        </p:tav>
                                        <p:tav tm="100000">
                                          <p:val>
                                            <p:strVal val="#ppt_h"/>
                                          </p:val>
                                        </p:tav>
                                      </p:tavLst>
                                    </p:anim>
                                    <p:animEffect transition="in" filter="fade">
                                      <p:cBhvr>
                                        <p:cTn id="218" dur="500"/>
                                        <p:tgtEl>
                                          <p:spTgt spid="6">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19" fill="hold" display="0">
                  <p:stCondLst>
                    <p:cond delay="indefinite"/>
                  </p:stCondLst>
                </p:cTn>
                <p:tgtEl>
                  <p:spTgt spid="5"/>
                </p:tgtEl>
              </p:cMediaNode>
            </p:video>
            <p:seq concurrent="1" nextAc="seek">
              <p:cTn id="220" restart="whenNotActive" fill="hold" evtFilter="cancelBubble" nodeType="interactiveSeq">
                <p:stCondLst>
                  <p:cond evt="onClick" delay="0">
                    <p:tgtEl>
                      <p:spTgt spid="5"/>
                    </p:tgtEl>
                  </p:cond>
                </p:stCondLst>
                <p:endSync evt="end" delay="0">
                  <p:rtn val="all"/>
                </p:endSync>
                <p:childTnLst>
                  <p:par>
                    <p:cTn id="221" fill="hold">
                      <p:stCondLst>
                        <p:cond delay="0"/>
                      </p:stCondLst>
                      <p:childTnLst>
                        <p:par>
                          <p:cTn id="222" fill="hold">
                            <p:stCondLst>
                              <p:cond delay="0"/>
                            </p:stCondLst>
                            <p:childTnLst>
                              <p:par>
                                <p:cTn id="223" presetID="2" presetClass="mediacall" presetSubtype="0" fill="hold" nodeType="clickEffect">
                                  <p:stCondLst>
                                    <p:cond delay="0"/>
                                  </p:stCondLst>
                                  <p:childTnLst>
                                    <p:cmd type="call" cmd="togglePause">
                                      <p:cBhvr>
                                        <p:cTn id="224" dur="1" fill="hold"/>
                                        <p:tgtEl>
                                          <p:spTgt spid="5"/>
                                        </p:tgtEl>
                                      </p:cBhvr>
                                    </p:cmd>
                                  </p:childTnLst>
                                </p:cTn>
                              </p:par>
                            </p:childTnLst>
                          </p:cTn>
                        </p:par>
                      </p:childTnLst>
                    </p:cTn>
                  </p:par>
                </p:childTnLst>
              </p:cTn>
              <p:nextCondLst>
                <p:cond evt="onClick" delay="0">
                  <p:tgtEl>
                    <p:spTgt spid="5"/>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4" grpId="0" animBg="1"/>
      <p:bldP spid="25" grpId="0" animBg="1"/>
      <p:bldP spid="26" grpId="0" animBg="1"/>
      <p:bldP spid="27" grpId="0" animBg="1"/>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317</TotalTime>
  <Words>5496</Words>
  <Application>Microsoft Office PowerPoint</Application>
  <PresentationFormat>Panorámica</PresentationFormat>
  <Paragraphs>238</Paragraphs>
  <Slides>5</Slides>
  <Notes>0</Notes>
  <HiddenSlides>0</HiddenSlides>
  <MMClips>5</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5</vt:i4>
      </vt:variant>
    </vt:vector>
  </HeadingPairs>
  <TitlesOfParts>
    <vt:vector size="13" baseType="lpstr">
      <vt:lpstr>Arial</vt:lpstr>
      <vt:lpstr>Arial Narrow</vt:lpstr>
      <vt:lpstr>Calibri</vt:lpstr>
      <vt:lpstr>Calibri Light</vt:lpstr>
      <vt:lpstr>Times New Roman</vt:lpstr>
      <vt:lpstr>Verdana</vt:lpstr>
      <vt:lpstr>Wingdings</vt:lpstr>
      <vt:lpstr>Tema de Office</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barneymejia.q@gmail.com</dc:creator>
  <cp:lastModifiedBy>Hoswaldo Moreno</cp:lastModifiedBy>
  <cp:revision>3</cp:revision>
  <dcterms:created xsi:type="dcterms:W3CDTF">2024-12-05T06:17:07Z</dcterms:created>
  <dcterms:modified xsi:type="dcterms:W3CDTF">2024-12-07T00:48:43Z</dcterms:modified>
</cp:coreProperties>
</file>