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1" r:id="rId2"/>
    <p:sldId id="256" r:id="rId3"/>
    <p:sldId id="271" r:id="rId4"/>
    <p:sldId id="257" r:id="rId5"/>
    <p:sldId id="258" r:id="rId6"/>
    <p:sldId id="259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6/20/2024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6/20/2024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6/20/2024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9480F7-2BA6-E086-BA5C-47A112611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B1DD99-A138-70FA-3985-213CFEDC3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217228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DAD14-0C2E-EDE2-67D5-21366BDA47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19" y="2135884"/>
            <a:ext cx="11471565" cy="1739347"/>
          </a:xfrm>
        </p:spPr>
        <p:txBody>
          <a:bodyPr/>
          <a:lstStyle/>
          <a:p>
            <a:r>
              <a:rPr lang="es-NI" sz="6000" b="1" dirty="0">
                <a:solidFill>
                  <a:schemeClr val="bg1"/>
                </a:solidFill>
              </a:rPr>
              <a:t>“LA PERFECCIÓN” </a:t>
            </a:r>
            <a:endParaRPr lang="es-NI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20D8FB2-57D7-09A1-353F-B5B59A86C1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808031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2B5309-B970-9EBB-F40E-B28958C1B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NI" sz="3200" b="1" dirty="0">
                <a:solidFill>
                  <a:schemeClr val="bg1"/>
                </a:solidFill>
              </a:rPr>
              <a:t>INTRODUCCIÓN:</a:t>
            </a:r>
            <a:endParaRPr lang="es-NI" sz="6000" b="1" dirty="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EAE34D-ABC2-8C48-9E22-F229C206B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3200" dirty="0">
                <a:solidFill>
                  <a:schemeClr val="bg1"/>
                </a:solidFill>
              </a:rPr>
              <a:t>Dios espera de sus hijos perfección (Mat.5: 48) </a:t>
            </a:r>
          </a:p>
          <a:p>
            <a:pPr algn="just"/>
            <a:r>
              <a:rPr lang="es-MX" sz="3200" dirty="0">
                <a:solidFill>
                  <a:schemeClr val="bg1"/>
                </a:solidFill>
              </a:rPr>
              <a:t>El apóstol Pablo trataba de presentar delante de Dios perfecto a todo hombre (Col.1: 28)</a:t>
            </a:r>
          </a:p>
          <a:p>
            <a:pPr algn="just"/>
            <a:r>
              <a:rPr lang="es-MX" sz="3200" dirty="0">
                <a:solidFill>
                  <a:schemeClr val="bg1"/>
                </a:solidFill>
              </a:rPr>
              <a:t>En esta ocasión veremos la perfección desde tres perspectivas. </a:t>
            </a:r>
            <a:endParaRPr lang="es-NI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21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1EC1C9-A05F-22DA-C968-61FA091C1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680" y="284176"/>
            <a:ext cx="11836400" cy="1508760"/>
          </a:xfrm>
        </p:spPr>
        <p:txBody>
          <a:bodyPr>
            <a:normAutofit/>
          </a:bodyPr>
          <a:lstStyle/>
          <a:p>
            <a:pPr algn="just"/>
            <a:r>
              <a:rPr lang="es-MX" sz="3600" b="1" dirty="0">
                <a:solidFill>
                  <a:schemeClr val="bg1"/>
                </a:solidFill>
              </a:rPr>
              <a:t>I. EN EL SENTIDO DE SER LIMPIO, SIN PECADO HEBREOS .10:1,2, 11-14</a:t>
            </a:r>
            <a:endParaRPr lang="es-NI" sz="3600" b="1" dirty="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6E0D4F-D5D0-4BF8-880C-DC07C25AF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680" y="2011680"/>
            <a:ext cx="11765280" cy="4206240"/>
          </a:xfrm>
        </p:spPr>
        <p:txBody>
          <a:bodyPr>
            <a:normAutofit/>
          </a:bodyPr>
          <a:lstStyle/>
          <a:p>
            <a:r>
              <a:rPr lang="es-MX" sz="3600" b="1" dirty="0">
                <a:solidFill>
                  <a:schemeClr val="bg1"/>
                </a:solidFill>
              </a:rPr>
              <a:t>A. El sacrificio de Cristo quita los pecados en el bautismo (Mat.26:28; Apoc.1:5; Hech.22:16; Col.2:12,13) </a:t>
            </a:r>
          </a:p>
          <a:p>
            <a:r>
              <a:rPr lang="es-MX" sz="3600" b="1" dirty="0">
                <a:solidFill>
                  <a:schemeClr val="bg1"/>
                </a:solidFill>
              </a:rPr>
              <a:t>B. El sacrificio de Cristo nos limpia de los pecados que pueden darse en la nueva vida en Cristo (1Jn.2:1,2; 1:7,9) </a:t>
            </a:r>
          </a:p>
          <a:p>
            <a:r>
              <a:rPr lang="es-MX" sz="3600" b="1" dirty="0">
                <a:solidFill>
                  <a:schemeClr val="bg1"/>
                </a:solidFill>
              </a:rPr>
              <a:t>C. Así que en este sentido, todos los cristianos somos PERFECTOS. </a:t>
            </a:r>
            <a:endParaRPr lang="es-NI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849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B99C11-6C9F-183E-47A1-2206A116E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284176"/>
            <a:ext cx="11846560" cy="1508760"/>
          </a:xfrm>
        </p:spPr>
        <p:txBody>
          <a:bodyPr/>
          <a:lstStyle/>
          <a:p>
            <a:r>
              <a:rPr lang="es-MX" b="1" dirty="0">
                <a:solidFill>
                  <a:schemeClr val="bg1"/>
                </a:solidFill>
              </a:rPr>
              <a:t>II. EN EL SENTIDO DE MADUREZ ESPIRITUAL       </a:t>
            </a:r>
            <a:br>
              <a:rPr lang="es-MX" b="1" dirty="0">
                <a:solidFill>
                  <a:schemeClr val="bg1"/>
                </a:solidFill>
              </a:rPr>
            </a:br>
            <a:r>
              <a:rPr lang="es-MX" b="1" dirty="0">
                <a:solidFill>
                  <a:schemeClr val="bg1"/>
                </a:solidFill>
              </a:rPr>
              <a:t>      (2Tim.3:16,17; Fil.3:15) </a:t>
            </a:r>
            <a:endParaRPr lang="es-NI" b="1" dirty="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ECCE74-D528-2EA5-F2F8-FBC178541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92936"/>
            <a:ext cx="12192000" cy="4902504"/>
          </a:xfrm>
        </p:spPr>
        <p:txBody>
          <a:bodyPr>
            <a:normAutofit fontScale="85000" lnSpcReduction="10000"/>
          </a:bodyPr>
          <a:lstStyle/>
          <a:p>
            <a:r>
              <a:rPr lang="es-MX" sz="3200" dirty="0">
                <a:solidFill>
                  <a:schemeClr val="bg1"/>
                </a:solidFill>
              </a:rPr>
              <a:t>A. Esta clase de perfección no la tienen todos los cristianos (Heb.5:11-6:1) </a:t>
            </a:r>
          </a:p>
          <a:p>
            <a:pPr marL="0" indent="0">
              <a:buNone/>
            </a:pPr>
            <a:r>
              <a:rPr lang="es-MX" sz="3200" dirty="0">
                <a:solidFill>
                  <a:schemeClr val="bg1"/>
                </a:solidFill>
              </a:rPr>
              <a:t>. 1 Porque siempre hay personas que se están convirtiendo al Señor         </a:t>
            </a:r>
          </a:p>
          <a:p>
            <a:pPr marL="0" indent="0">
              <a:buNone/>
            </a:pPr>
            <a:r>
              <a:rPr lang="es-MX" sz="3200" dirty="0">
                <a:solidFill>
                  <a:schemeClr val="bg1"/>
                </a:solidFill>
              </a:rPr>
              <a:t>     (Mat.28:19,20) </a:t>
            </a:r>
          </a:p>
          <a:p>
            <a:r>
              <a:rPr lang="es-MX" sz="3200" dirty="0">
                <a:solidFill>
                  <a:schemeClr val="bg1"/>
                </a:solidFill>
              </a:rPr>
              <a:t>2. Porque siempre hay hermanos que no quieren crecer (Heb.5:11- 14; 1Cor.3:1 3) </a:t>
            </a:r>
          </a:p>
          <a:p>
            <a:r>
              <a:rPr lang="es-MX" sz="3200" dirty="0">
                <a:solidFill>
                  <a:schemeClr val="bg1"/>
                </a:solidFill>
              </a:rPr>
              <a:t>B. Sin embargo, esta clase de perfección, Dios la reclama de los creyentes (Heb.6:1), y si Dios la reclama, es porque él sabe que podemos alcanzarla.</a:t>
            </a:r>
          </a:p>
          <a:p>
            <a:r>
              <a:rPr lang="es-MX" sz="3200" dirty="0">
                <a:solidFill>
                  <a:schemeClr val="bg1"/>
                </a:solidFill>
              </a:rPr>
              <a:t> C. Esta clase de perfección es muy importante y necesaria: </a:t>
            </a:r>
          </a:p>
          <a:p>
            <a:r>
              <a:rPr lang="es-MX" sz="3200" dirty="0">
                <a:solidFill>
                  <a:schemeClr val="bg1"/>
                </a:solidFill>
              </a:rPr>
              <a:t>1. Para estar capacitado para toda buena obra (2Tim.3:17) </a:t>
            </a:r>
          </a:p>
          <a:p>
            <a:r>
              <a:rPr lang="es-MX" sz="3200" dirty="0">
                <a:solidFill>
                  <a:schemeClr val="bg1"/>
                </a:solidFill>
              </a:rPr>
              <a:t>2. Para no dejarse vencer por las tribulaciones de esta vida (Luc.8:13) </a:t>
            </a:r>
          </a:p>
          <a:p>
            <a:r>
              <a:rPr lang="es-MX" sz="3200" dirty="0">
                <a:solidFill>
                  <a:schemeClr val="bg1"/>
                </a:solidFill>
              </a:rPr>
              <a:t>3. Para no ser movidos por las falsas doctrinas (Efes.4:14) </a:t>
            </a:r>
            <a:endParaRPr lang="es-NI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316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1AB3A0-BBFC-67D2-03AD-86D26671D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" y="284176"/>
            <a:ext cx="11978640" cy="1508760"/>
          </a:xfrm>
        </p:spPr>
        <p:txBody>
          <a:bodyPr>
            <a:normAutofit/>
          </a:bodyPr>
          <a:lstStyle/>
          <a:p>
            <a:pPr algn="just"/>
            <a:r>
              <a:rPr lang="es-MX" sz="3600" b="1" dirty="0">
                <a:solidFill>
                  <a:schemeClr val="bg1"/>
                </a:solidFill>
              </a:rPr>
              <a:t>III. EN EL SENTIDO DE TENER UN CUERPO TRANSFORMADO (Fil.3:10-12) </a:t>
            </a:r>
            <a:endParaRPr lang="es-NI" sz="3600" b="1" dirty="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565BDE-EDB2-CEE8-5903-ABFCD0C20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20" y="1792936"/>
            <a:ext cx="12120880" cy="5065064"/>
          </a:xfrm>
        </p:spPr>
        <p:txBody>
          <a:bodyPr>
            <a:normAutofit lnSpcReduction="10000"/>
          </a:bodyPr>
          <a:lstStyle/>
          <a:p>
            <a:r>
              <a:rPr lang="es-MX" sz="3200" dirty="0">
                <a:solidFill>
                  <a:schemeClr val="bg1"/>
                </a:solidFill>
              </a:rPr>
              <a:t>A. Esta clase de perfección esta reservada para el día final (1Cor.15:50-54) </a:t>
            </a:r>
          </a:p>
          <a:p>
            <a:r>
              <a:rPr lang="es-MX" sz="3200" dirty="0">
                <a:solidFill>
                  <a:schemeClr val="bg1"/>
                </a:solidFill>
              </a:rPr>
              <a:t>B. Todo cristiano debe desear con ansiedad esta perfección (Rom.8:23) </a:t>
            </a:r>
          </a:p>
          <a:p>
            <a:r>
              <a:rPr lang="es-MX" sz="3200" dirty="0">
                <a:solidFill>
                  <a:schemeClr val="bg1"/>
                </a:solidFill>
              </a:rPr>
              <a:t>C. Para alcanzar esta perfección hay que: </a:t>
            </a:r>
          </a:p>
          <a:p>
            <a:r>
              <a:rPr lang="es-MX" sz="3200" dirty="0">
                <a:solidFill>
                  <a:schemeClr val="bg1"/>
                </a:solidFill>
              </a:rPr>
              <a:t>1. Permitir que el Espíritu Santo more en nosotros; Es decir que el Espíritu Santo tome control de   nuestras vidas, a través de guiarnos por su revelación (Rom.8:11)</a:t>
            </a:r>
          </a:p>
          <a:p>
            <a:r>
              <a:rPr lang="es-MX" sz="3200" dirty="0">
                <a:solidFill>
                  <a:schemeClr val="bg1"/>
                </a:solidFill>
              </a:rPr>
              <a:t> 2. Tener vidas puras, sin pecado (1Jn.3:2,3) </a:t>
            </a:r>
          </a:p>
          <a:p>
            <a:r>
              <a:rPr lang="es-MX" sz="3200" dirty="0">
                <a:solidFill>
                  <a:schemeClr val="bg1"/>
                </a:solidFill>
              </a:rPr>
              <a:t>3. Esta esperanza produce consagración en el trabajo del Señor (1Cor.15:58) </a:t>
            </a:r>
            <a:endParaRPr lang="es-NI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035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77F25C-3CBE-7977-6B74-C1B1FDC39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NI" dirty="0">
                <a:solidFill>
                  <a:schemeClr val="bg1"/>
                </a:solidFill>
              </a:rPr>
              <a:t>CONCLUSION: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30F3FD-B5D8-362E-AE48-EC30D380B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562144"/>
          </a:xfrm>
        </p:spPr>
        <p:txBody>
          <a:bodyPr>
            <a:normAutofit/>
          </a:bodyPr>
          <a:lstStyle/>
          <a:p>
            <a:r>
              <a:rPr lang="es-MX" sz="2800" dirty="0">
                <a:solidFill>
                  <a:schemeClr val="bg1"/>
                </a:solidFill>
              </a:rPr>
              <a:t>Al decir que somos perfectos, hay que explicar en que sentido.</a:t>
            </a:r>
          </a:p>
          <a:p>
            <a:r>
              <a:rPr lang="es-MX" sz="2800" dirty="0">
                <a:solidFill>
                  <a:schemeClr val="bg1"/>
                </a:solidFill>
              </a:rPr>
              <a:t>En el sentido de ser limpios sin pecados  </a:t>
            </a:r>
          </a:p>
          <a:p>
            <a:r>
              <a:rPr lang="es-MX" sz="2800" dirty="0">
                <a:solidFill>
                  <a:schemeClr val="bg1"/>
                </a:solidFill>
              </a:rPr>
              <a:t>En el sentido de Madurez espiritual </a:t>
            </a:r>
          </a:p>
          <a:p>
            <a:r>
              <a:rPr lang="es-MX" sz="2800" dirty="0">
                <a:solidFill>
                  <a:schemeClr val="bg1"/>
                </a:solidFill>
              </a:rPr>
              <a:t>En el sentido de tener un cuerpo transformado </a:t>
            </a:r>
          </a:p>
          <a:p>
            <a:endParaRPr lang="es-MX" sz="2800" dirty="0">
              <a:solidFill>
                <a:schemeClr val="bg1"/>
              </a:solidFill>
            </a:endParaRPr>
          </a:p>
          <a:p>
            <a:endParaRPr lang="es-MX" sz="2800" dirty="0">
              <a:solidFill>
                <a:schemeClr val="bg1"/>
              </a:solidFill>
            </a:endParaRPr>
          </a:p>
          <a:p>
            <a:pPr algn="ctr"/>
            <a:r>
              <a:rPr lang="es-MX" sz="2800" dirty="0">
                <a:solidFill>
                  <a:schemeClr val="bg1"/>
                </a:solidFill>
              </a:rPr>
              <a:t>Por Hoswaldo Moreno Parrales </a:t>
            </a:r>
          </a:p>
          <a:p>
            <a:pPr algn="ctr"/>
            <a:r>
              <a:rPr lang="es-MX" sz="2800" dirty="0">
                <a:solidFill>
                  <a:schemeClr val="bg1"/>
                </a:solidFill>
              </a:rPr>
              <a:t>www.creiporlocualhable.com</a:t>
            </a:r>
          </a:p>
          <a:p>
            <a:endParaRPr lang="es-MX" sz="2800" dirty="0"/>
          </a:p>
          <a:p>
            <a:endParaRPr lang="es-NI" sz="2800" dirty="0"/>
          </a:p>
        </p:txBody>
      </p:sp>
    </p:spTree>
    <p:extLst>
      <p:ext uri="{BB962C8B-B14F-4D97-AF65-F5344CB8AC3E}">
        <p14:creationId xmlns:p14="http://schemas.microsoft.com/office/powerpoint/2010/main" val="3086239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85E4BD-594B-52FE-7488-620A5DDAE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2E2F56-0AAF-F250-28D1-D467D06D8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668050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2A07FE-37DF-2962-1D14-3078DD56E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8A1385-C715-42D3-FF5A-6FA5BD11FF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212195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12972C-5A53-CDE8-88CD-0AA267FB4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B9C5B8-54E9-DD79-3745-EFB84D12C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737432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97644D-78F2-ADC0-F8E0-B0B91C432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E8DF96-6F9C-5D1D-6154-3A5FA7B79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4219185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157BD7-5D62-19B3-C918-A6BCE1EFF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9A24D1-B460-7CB6-6022-D722AA8BA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913427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231E24-C0E0-47FF-F72D-A99A0CD22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F88B61-571D-0A2E-F355-1CA0074A88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552410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A104B6-008E-CE69-D4E3-179A89E73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AD10EC-5756-1230-6683-743B63A31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524067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8389F-C755-4117-E348-FAD5028BF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2D3AE6-EE33-3448-E42C-C7FA2B9D5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893112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3CC267-05E5-7663-F287-84DCD258F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A4CF25-D3ED-F6E4-622F-C0EE91B5F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8900223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 bandas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TM03090430[[fn=Con bandas]]</Template>
  <TotalTime>35</TotalTime>
  <Words>471</Words>
  <Application>Microsoft Office PowerPoint</Application>
  <PresentationFormat>Panorámica</PresentationFormat>
  <Paragraphs>35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9" baseType="lpstr">
      <vt:lpstr>Corbel</vt:lpstr>
      <vt:lpstr>Wingdings</vt:lpstr>
      <vt:lpstr>Con bandas</vt:lpstr>
      <vt:lpstr>Presentación de PowerPoint</vt:lpstr>
      <vt:lpstr>“LA PERFECCIÓN” </vt:lpstr>
      <vt:lpstr>INTRODUCCIÓN:</vt:lpstr>
      <vt:lpstr>I. EN EL SENTIDO DE SER LIMPIO, SIN PECADO HEBREOS .10:1,2, 11-14</vt:lpstr>
      <vt:lpstr>II. EN EL SENTIDO DE MADUREZ ESPIRITUAL              (2Tim.3:16,17; Fil.3:15) </vt:lpstr>
      <vt:lpstr>III. EN EL SENTIDO DE TENER UN CUERPO TRANSFORMADO (Fil.3:10-12) </vt:lpstr>
      <vt:lpstr>CONCLUSION: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Hoswaldo Moreno</dc:creator>
  <cp:lastModifiedBy>Hoswaldo Moreno</cp:lastModifiedBy>
  <cp:revision>1</cp:revision>
  <dcterms:created xsi:type="dcterms:W3CDTF">2024-06-20T21:10:27Z</dcterms:created>
  <dcterms:modified xsi:type="dcterms:W3CDTF">2024-06-20T21:45:37Z</dcterms:modified>
</cp:coreProperties>
</file>