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68" r:id="rId2"/>
    <p:sldId id="256" r:id="rId3"/>
    <p:sldId id="257" r:id="rId4"/>
    <p:sldId id="258" r:id="rId5"/>
    <p:sldId id="259" r:id="rId6"/>
    <p:sldId id="260" r:id="rId7"/>
    <p:sldId id="261" r:id="rId8"/>
    <p:sldId id="262" r:id="rId9"/>
    <p:sldId id="263" r:id="rId10"/>
    <p:sldId id="264" r:id="rId11"/>
    <p:sldId id="265" r:id="rId12"/>
    <p:sldId id="266" r:id="rId13"/>
    <p:sldId id="267"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8E5"/>
    <a:srgbClr val="FFF4D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67" d="100"/>
          <a:sy n="67" d="100"/>
        </p:scale>
        <p:origin x="85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8/10/2025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8/10/2025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8A87A34-81AB-432B-8DAE-1953F412C126}" type="datetimeFigureOut">
              <a:rPr lang="en-US" dirty="0"/>
              <a:t>8/10/2025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s-ES"/>
              <a:t>Haga clic para modificar el estilo de título del patrón</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8/10/2025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2" name="Content Placeholder 3"/>
          <p:cNvSpPr>
            <a:spLocks noGrp="1"/>
          </p:cNvSpPr>
          <p:nvPr>
            <p:ph sz="quarter" idx="13"/>
          </p:nvPr>
        </p:nvSpPr>
        <p:spPr>
          <a:xfrm>
            <a:off x="913774" y="3051012"/>
            <a:ext cx="5106027" cy="2740187"/>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3" name="Content Placeholder 5"/>
          <p:cNvSpPr>
            <a:spLocks noGrp="1"/>
          </p:cNvSpPr>
          <p:nvPr>
            <p:ph sz="quarter" idx="14"/>
          </p:nvPr>
        </p:nvSpPr>
        <p:spPr>
          <a:xfrm>
            <a:off x="6172200" y="3051012"/>
            <a:ext cx="5105401" cy="2740187"/>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8/10/2025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8/10/2025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8/10/2025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s-ES"/>
              <a:t>Haga clic para modificar el estilo de título del patrón</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8/10/2025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8/10/2025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8/10/2025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8/10/2025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s-ES"/>
              <a:t>Haga clic para modificar el estilo de título del patrón</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8/10/2025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8/10/2025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s-ES"/>
              <a:t>Haga clic para modificar el estilo de título del patrón</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3" name="Date Placeholder 2"/>
          <p:cNvSpPr>
            <a:spLocks noGrp="1"/>
          </p:cNvSpPr>
          <p:nvPr>
            <p:ph type="dt" sz="half" idx="10"/>
          </p:nvPr>
        </p:nvSpPr>
        <p:spPr/>
        <p:txBody>
          <a:bodyPr/>
          <a:lstStyle/>
          <a:p>
            <a:fld id="{48A87A34-81AB-432B-8DAE-1953F412C126}" type="datetimeFigureOut">
              <a:rPr lang="en-US" dirty="0"/>
              <a:t>8/10/2025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s-ES"/>
              <a:t>Haga clic para modificar el estilo de título del patrón</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3" name="Date Placeholder 2"/>
          <p:cNvSpPr>
            <a:spLocks noGrp="1"/>
          </p:cNvSpPr>
          <p:nvPr>
            <p:ph type="dt" sz="half" idx="10"/>
          </p:nvPr>
        </p:nvSpPr>
        <p:spPr/>
        <p:txBody>
          <a:bodyPr/>
          <a:lstStyle/>
          <a:p>
            <a:fld id="{48A87A34-81AB-432B-8DAE-1953F412C126}" type="datetimeFigureOut">
              <a:rPr lang="en-US" dirty="0"/>
              <a:t>8/10/2025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8/10/2025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s-ES"/>
              <a:t>Haga clic para modificar el estilo de título del patrón</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8/10/2025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8/10/2025</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www.creiporlocualhable.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0E42155-2D0F-006E-3E95-CC30AC2D9CCB}"/>
              </a:ext>
            </a:extLst>
          </p:cNvPr>
          <p:cNvSpPr>
            <a:spLocks noGrp="1"/>
          </p:cNvSpPr>
          <p:nvPr>
            <p:ph type="title"/>
          </p:nvPr>
        </p:nvSpPr>
        <p:spPr/>
        <p:txBody>
          <a:bodyPr/>
          <a:lstStyle/>
          <a:p>
            <a:endParaRPr lang="en-US"/>
          </a:p>
        </p:txBody>
      </p:sp>
      <p:sp>
        <p:nvSpPr>
          <p:cNvPr id="3" name="Marcador de contenido 2">
            <a:extLst>
              <a:ext uri="{FF2B5EF4-FFF2-40B4-BE49-F238E27FC236}">
                <a16:creationId xmlns:a16="http://schemas.microsoft.com/office/drawing/2014/main" id="{7E5D2740-919C-B9BF-7443-0CC285A1170D}"/>
              </a:ext>
            </a:extLst>
          </p:cNvPr>
          <p:cNvSpPr>
            <a:spLocks noGrp="1"/>
          </p:cNvSpPr>
          <p:nvPr>
            <p:ph sz="quarter" idx="13"/>
          </p:nvPr>
        </p:nvSpPr>
        <p:spPr/>
        <p:txBody>
          <a:bodyPr/>
          <a:lstStyle/>
          <a:p>
            <a:endParaRPr lang="en-US"/>
          </a:p>
        </p:txBody>
      </p:sp>
    </p:spTree>
    <p:extLst>
      <p:ext uri="{BB962C8B-B14F-4D97-AF65-F5344CB8AC3E}">
        <p14:creationId xmlns:p14="http://schemas.microsoft.com/office/powerpoint/2010/main" val="40242565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AB0C62E4-BFCA-2BF2-C382-DDF857EBA83F}"/>
              </a:ext>
            </a:extLst>
          </p:cNvPr>
          <p:cNvPicPr>
            <a:picLocks noChangeAspect="1"/>
          </p:cNvPicPr>
          <p:nvPr/>
        </p:nvPicPr>
        <p:blipFill>
          <a:blip r:embed="rId2"/>
          <a:stretch>
            <a:fillRect/>
          </a:stretch>
        </p:blipFill>
        <p:spPr>
          <a:xfrm>
            <a:off x="0" y="0"/>
            <a:ext cx="12191999" cy="6858000"/>
          </a:xfrm>
          <a:prstGeom prst="rect">
            <a:avLst/>
          </a:prstGeom>
        </p:spPr>
      </p:pic>
      <p:sp>
        <p:nvSpPr>
          <p:cNvPr id="7" name="CuadroTexto 6">
            <a:extLst>
              <a:ext uri="{FF2B5EF4-FFF2-40B4-BE49-F238E27FC236}">
                <a16:creationId xmlns:a16="http://schemas.microsoft.com/office/drawing/2014/main" id="{77CDABD9-62AB-9FBA-9AD9-E229153E59B4}"/>
              </a:ext>
            </a:extLst>
          </p:cNvPr>
          <p:cNvSpPr txBox="1"/>
          <p:nvPr/>
        </p:nvSpPr>
        <p:spPr>
          <a:xfrm>
            <a:off x="1310147" y="442452"/>
            <a:ext cx="9571703" cy="1200329"/>
          </a:xfrm>
          <a:prstGeom prst="rect">
            <a:avLst/>
          </a:prstGeom>
          <a:noFill/>
        </p:spPr>
        <p:txBody>
          <a:bodyPr wrap="square" rtlCol="0">
            <a:spAutoFit/>
          </a:bodyPr>
          <a:lstStyle/>
          <a:p>
            <a:pPr algn="ctr"/>
            <a:r>
              <a:rPr lang="es-ES" sz="3600" b="1" i="1" dirty="0">
                <a:effectLst>
                  <a:outerShdw blurRad="38100" dist="38100" dir="2700000" algn="tl">
                    <a:srgbClr val="000000">
                      <a:alpha val="43137"/>
                    </a:srgbClr>
                  </a:outerShdw>
                </a:effectLst>
                <a:latin typeface="Arial Narrow" panose="020B0606020202030204" pitchFamily="34" charset="0"/>
              </a:rPr>
              <a:t>“DICHOSO EL HOMBRE QUE CONFÍA EN DIOS”</a:t>
            </a:r>
          </a:p>
          <a:p>
            <a:pPr algn="ctr"/>
            <a:r>
              <a:rPr lang="es-ES" sz="3600" b="1" i="1" dirty="0">
                <a:effectLst>
                  <a:outerShdw blurRad="38100" dist="38100" dir="2700000" algn="tl">
                    <a:srgbClr val="000000">
                      <a:alpha val="43137"/>
                    </a:srgbClr>
                  </a:outerShdw>
                </a:effectLst>
                <a:latin typeface="Arial Narrow" panose="020B0606020202030204" pitchFamily="34" charset="0"/>
              </a:rPr>
              <a:t>(Salmos.34)</a:t>
            </a:r>
            <a:endParaRPr lang="es-NI" sz="3600" b="1" i="1" dirty="0">
              <a:effectLst>
                <a:outerShdw blurRad="38100" dist="38100" dir="2700000" algn="tl">
                  <a:srgbClr val="000000">
                    <a:alpha val="43137"/>
                  </a:srgbClr>
                </a:outerShdw>
              </a:effectLst>
              <a:latin typeface="Arial Narrow" panose="020B0606020202030204" pitchFamily="34" charset="0"/>
            </a:endParaRPr>
          </a:p>
        </p:txBody>
      </p:sp>
    </p:spTree>
    <p:extLst>
      <p:ext uri="{BB962C8B-B14F-4D97-AF65-F5344CB8AC3E}">
        <p14:creationId xmlns:p14="http://schemas.microsoft.com/office/powerpoint/2010/main" val="188261200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27F68DB4-DA50-8627-DD11-91C3CA60C4A2}"/>
              </a:ext>
            </a:extLst>
          </p:cNvPr>
          <p:cNvSpPr txBox="1"/>
          <p:nvPr/>
        </p:nvSpPr>
        <p:spPr>
          <a:xfrm>
            <a:off x="1076632" y="604684"/>
            <a:ext cx="10279626" cy="5586145"/>
          </a:xfrm>
          <a:prstGeom prst="rect">
            <a:avLst/>
          </a:prstGeom>
          <a:noFill/>
        </p:spPr>
        <p:txBody>
          <a:bodyPr wrap="square" rtlCol="0">
            <a:spAutoFit/>
          </a:bodyPr>
          <a:lstStyle/>
          <a:p>
            <a:pPr marR="0" algn="just" rtl="0"/>
            <a:r>
              <a:rPr lang="es-ES" sz="1800" b="0" i="0" u="none" strike="noStrike" baseline="0" dirty="0">
                <a:solidFill>
                  <a:srgbClr val="292F33"/>
                </a:solidFill>
                <a:latin typeface="Verdana" panose="020B0604030504040204" pitchFamily="34" charset="0"/>
              </a:rPr>
              <a:t> </a:t>
            </a:r>
            <a:r>
              <a:rPr kumimoji="0" lang="es-ES" sz="1800" b="0" i="0" u="none" strike="noStrike" kern="1200" cap="none" spc="0" normalizeH="0" baseline="0" noProof="0" dirty="0">
                <a:ln>
                  <a:noFill/>
                </a:ln>
                <a:solidFill>
                  <a:srgbClr val="218282"/>
                </a:solidFill>
                <a:effectLst/>
                <a:uLnTx/>
                <a:uFillTx/>
                <a:latin typeface="Verdana" panose="020B0604030504040204" pitchFamily="34" charset="0"/>
                <a:ea typeface="+mn-ea"/>
                <a:cs typeface="+mn-cs"/>
              </a:rPr>
              <a:t>34:1 </a:t>
            </a:r>
            <a:r>
              <a:rPr lang="es-ES" sz="21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Bendeciré a Jehová en todo tiempo; su alabanza estará de continuo en mi boca. </a:t>
            </a:r>
          </a:p>
          <a:p>
            <a:pPr marR="0" algn="just" rtl="0"/>
            <a:r>
              <a:rPr lang="es-ES" dirty="0">
                <a:solidFill>
                  <a:srgbClr val="218282"/>
                </a:solidFill>
                <a:latin typeface="Verdana" panose="020B0604030504040204" pitchFamily="34" charset="0"/>
              </a:rPr>
              <a:t> </a:t>
            </a:r>
            <a:r>
              <a:rPr lang="es-ES" sz="1800" b="0" i="0" u="none" strike="noStrike" baseline="0" dirty="0">
                <a:solidFill>
                  <a:srgbClr val="218282"/>
                </a:solidFill>
                <a:latin typeface="Verdana" panose="020B0604030504040204" pitchFamily="34" charset="0"/>
              </a:rPr>
              <a:t>34:2</a:t>
            </a:r>
            <a:r>
              <a:rPr lang="es-ES" sz="1800" b="0" i="0" u="none" strike="noStrike" baseline="0" dirty="0">
                <a:solidFill>
                  <a:srgbClr val="292F33"/>
                </a:solidFill>
                <a:latin typeface="Verdana" panose="020B0604030504040204" pitchFamily="34" charset="0"/>
              </a:rPr>
              <a:t>  </a:t>
            </a:r>
            <a:r>
              <a:rPr lang="es-ES" sz="21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 Jehová se gloriará mi alma; lo oirán los mansos, y se alegrarán. </a:t>
            </a:r>
          </a:p>
          <a:p>
            <a:pPr marR="0" algn="just" rtl="0"/>
            <a:r>
              <a:rPr lang="en-US" dirty="0">
                <a:solidFill>
                  <a:srgbClr val="218282"/>
                </a:solidFill>
                <a:latin typeface="Verdana" panose="020B0604030504040204" pitchFamily="34" charset="0"/>
              </a:rPr>
              <a:t> </a:t>
            </a:r>
            <a:r>
              <a:rPr lang="en-US" sz="1800" b="0" i="0" u="none" strike="noStrike" baseline="0" dirty="0">
                <a:solidFill>
                  <a:srgbClr val="218282"/>
                </a:solidFill>
                <a:latin typeface="Verdana" panose="020B0604030504040204" pitchFamily="34" charset="0"/>
              </a:rPr>
              <a:t>34:3</a:t>
            </a:r>
            <a:r>
              <a:rPr lang="en-US" sz="1800" b="0" i="0" u="none" strike="noStrike" baseline="0" dirty="0">
                <a:solidFill>
                  <a:srgbClr val="292F33"/>
                </a:solidFill>
                <a:latin typeface="Verdana" panose="020B0604030504040204" pitchFamily="34" charset="0"/>
              </a:rPr>
              <a:t>  </a:t>
            </a:r>
            <a:r>
              <a:rPr lang="en-US" sz="2100" b="0" i="1" u="none" strike="noStrike" baseline="0" dirty="0" err="1">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Engrandeced</a:t>
            </a:r>
            <a:r>
              <a:rPr lang="en-US" sz="21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 </a:t>
            </a:r>
            <a:r>
              <a:rPr lang="en-US" sz="2100" b="0" i="1" u="none" strike="noStrike" baseline="0" dirty="0" err="1">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Jehová</a:t>
            </a:r>
            <a:r>
              <a:rPr lang="en-US" sz="21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2100" b="0" i="1" u="none" strike="noStrike" baseline="0" dirty="0" err="1">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conmigo</a:t>
            </a:r>
            <a:r>
              <a:rPr lang="en-US" sz="21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y</a:t>
            </a:r>
            <a:r>
              <a:rPr lang="es-ES" sz="21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exaltemos a una su nombre. </a:t>
            </a:r>
          </a:p>
          <a:p>
            <a:pPr marR="0" algn="just" rtl="0"/>
            <a:r>
              <a:rPr lang="es-ES" dirty="0">
                <a:solidFill>
                  <a:srgbClr val="218282"/>
                </a:solidFill>
                <a:latin typeface="Verdana" panose="020B0604030504040204" pitchFamily="34" charset="0"/>
              </a:rPr>
              <a:t> </a:t>
            </a:r>
            <a:r>
              <a:rPr lang="es-ES" sz="1800" b="0" i="0" u="none" strike="noStrike" baseline="0" dirty="0">
                <a:solidFill>
                  <a:srgbClr val="218282"/>
                </a:solidFill>
                <a:latin typeface="Verdana" panose="020B0604030504040204" pitchFamily="34" charset="0"/>
              </a:rPr>
              <a:t>34:4</a:t>
            </a:r>
            <a:r>
              <a:rPr lang="es-ES" sz="1800" b="0" i="0" u="none" strike="noStrike" baseline="0" dirty="0">
                <a:solidFill>
                  <a:srgbClr val="292F33"/>
                </a:solidFill>
                <a:latin typeface="Verdana" panose="020B0604030504040204" pitchFamily="34" charset="0"/>
              </a:rPr>
              <a:t>  </a:t>
            </a:r>
            <a:r>
              <a:rPr lang="es-ES" sz="21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Busqué a Jehová, y él me oyó, y me libró de todos mis temores. </a:t>
            </a:r>
          </a:p>
          <a:p>
            <a:pPr marR="0" algn="just" rtl="0"/>
            <a:r>
              <a:rPr lang="es-ES" dirty="0">
                <a:solidFill>
                  <a:srgbClr val="218282"/>
                </a:solidFill>
                <a:latin typeface="Verdana" panose="020B0604030504040204" pitchFamily="34" charset="0"/>
              </a:rPr>
              <a:t> </a:t>
            </a:r>
            <a:r>
              <a:rPr lang="es-ES" sz="1800" b="0" i="0" u="none" strike="noStrike" baseline="0" dirty="0">
                <a:solidFill>
                  <a:srgbClr val="218282"/>
                </a:solidFill>
                <a:latin typeface="Verdana" panose="020B0604030504040204" pitchFamily="34" charset="0"/>
              </a:rPr>
              <a:t>34:5</a:t>
            </a:r>
            <a:r>
              <a:rPr lang="es-ES" sz="1800" b="0" i="0" u="none" strike="noStrike" baseline="0" dirty="0">
                <a:solidFill>
                  <a:srgbClr val="292F33"/>
                </a:solidFill>
                <a:latin typeface="Verdana" panose="020B0604030504040204" pitchFamily="34" charset="0"/>
              </a:rPr>
              <a:t>  </a:t>
            </a:r>
            <a:r>
              <a:rPr lang="es-ES" sz="21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Los que miraron a él fueron alumbrados, y sus rostros no fueron avergonzados.</a:t>
            </a:r>
            <a:r>
              <a:rPr lang="es-ES" sz="1800" b="0" i="0" u="none" strike="noStrike" baseline="0" dirty="0">
                <a:solidFill>
                  <a:srgbClr val="292F33"/>
                </a:solidFill>
                <a:latin typeface="Verdana" panose="020B0604030504040204" pitchFamily="34" charset="0"/>
              </a:rPr>
              <a:t> </a:t>
            </a:r>
          </a:p>
          <a:p>
            <a:pPr marR="0" algn="just" rtl="0"/>
            <a:r>
              <a:rPr lang="es-ES" dirty="0">
                <a:solidFill>
                  <a:srgbClr val="218282"/>
                </a:solidFill>
                <a:latin typeface="Verdana" panose="020B0604030504040204" pitchFamily="34" charset="0"/>
              </a:rPr>
              <a:t> </a:t>
            </a:r>
            <a:r>
              <a:rPr lang="es-ES" sz="1800" b="0" i="0" u="none" strike="noStrike" baseline="0" dirty="0">
                <a:solidFill>
                  <a:srgbClr val="218282"/>
                </a:solidFill>
                <a:latin typeface="Verdana" panose="020B0604030504040204" pitchFamily="34" charset="0"/>
              </a:rPr>
              <a:t>34:6</a:t>
            </a:r>
            <a:r>
              <a:rPr lang="es-ES" sz="1800" b="0" i="0" u="none" strike="noStrike" baseline="0" dirty="0">
                <a:solidFill>
                  <a:srgbClr val="292F33"/>
                </a:solidFill>
                <a:latin typeface="Verdana" panose="020B0604030504040204" pitchFamily="34" charset="0"/>
              </a:rPr>
              <a:t>  </a:t>
            </a:r>
            <a:r>
              <a:rPr lang="es-ES" sz="21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Este pobre clamó, y le oyó Jehová, y lo libró de todas sus angustias. </a:t>
            </a:r>
          </a:p>
          <a:p>
            <a:pPr marR="0" algn="just" rtl="0"/>
            <a:r>
              <a:rPr lang="es-ES" dirty="0">
                <a:solidFill>
                  <a:srgbClr val="218282"/>
                </a:solidFill>
                <a:latin typeface="Verdana" panose="020B0604030504040204" pitchFamily="34" charset="0"/>
              </a:rPr>
              <a:t> </a:t>
            </a:r>
            <a:r>
              <a:rPr lang="es-ES" sz="1800" b="0" i="0" u="none" strike="noStrike" baseline="0" dirty="0">
                <a:solidFill>
                  <a:srgbClr val="218282"/>
                </a:solidFill>
                <a:latin typeface="Verdana" panose="020B0604030504040204" pitchFamily="34" charset="0"/>
              </a:rPr>
              <a:t>34:7</a:t>
            </a:r>
            <a:r>
              <a:rPr lang="es-ES" sz="1800" b="0" i="0" u="none" strike="noStrike" baseline="0" dirty="0">
                <a:solidFill>
                  <a:srgbClr val="292F33"/>
                </a:solidFill>
                <a:latin typeface="Verdana" panose="020B0604030504040204" pitchFamily="34" charset="0"/>
              </a:rPr>
              <a:t>  </a:t>
            </a:r>
            <a:r>
              <a:rPr lang="es-ES" sz="21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El ángel de Jehová acampa alrededor de los que le temen, y</a:t>
            </a:r>
            <a:r>
              <a:rPr lang="en-US" sz="21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2100" b="0" i="1" u="none" strike="noStrike" baseline="0" dirty="0" err="1">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los</a:t>
            </a:r>
            <a:r>
              <a:rPr lang="en-US" sz="21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2100" b="0" i="1" u="none" strike="noStrike" baseline="0" dirty="0" err="1">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defiende</a:t>
            </a:r>
            <a:r>
              <a:rPr lang="en-US" sz="21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p>
          <a:p>
            <a:pPr marR="0" algn="just" rtl="0"/>
            <a:r>
              <a:rPr lang="es-ES" dirty="0">
                <a:solidFill>
                  <a:srgbClr val="218282"/>
                </a:solidFill>
                <a:latin typeface="Verdana" panose="020B0604030504040204" pitchFamily="34" charset="0"/>
              </a:rPr>
              <a:t> </a:t>
            </a:r>
            <a:r>
              <a:rPr lang="es-ES" sz="1800" b="0" i="0" u="none" strike="noStrike" baseline="0" dirty="0">
                <a:solidFill>
                  <a:srgbClr val="218282"/>
                </a:solidFill>
                <a:latin typeface="Verdana" panose="020B0604030504040204" pitchFamily="34" charset="0"/>
              </a:rPr>
              <a:t>34:8</a:t>
            </a:r>
            <a:r>
              <a:rPr lang="es-ES" sz="1800" b="0" i="0" u="none" strike="noStrike" baseline="0" dirty="0">
                <a:solidFill>
                  <a:srgbClr val="292F33"/>
                </a:solidFill>
                <a:latin typeface="Verdana" panose="020B0604030504040204" pitchFamily="34" charset="0"/>
              </a:rPr>
              <a:t>  </a:t>
            </a:r>
            <a:r>
              <a:rPr lang="es-ES" sz="21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Gustad, y ved que es bueno Jehová;</a:t>
            </a:r>
            <a:r>
              <a:rPr lang="es-ES" sz="2100" i="1" baseline="30000" dirty="0">
                <a:solidFill>
                  <a:srgbClr val="DA3737"/>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2100" i="1"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a:t>
            </a:r>
            <a:r>
              <a:rPr lang="es-ES" sz="21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ichoso el hombre que confía en él. </a:t>
            </a:r>
          </a:p>
          <a:p>
            <a:pPr marR="0" algn="just" rtl="0"/>
            <a:r>
              <a:rPr lang="es-ES" dirty="0">
                <a:solidFill>
                  <a:srgbClr val="218282"/>
                </a:solidFill>
                <a:latin typeface="Verdana" panose="020B0604030504040204" pitchFamily="34" charset="0"/>
              </a:rPr>
              <a:t> </a:t>
            </a:r>
            <a:r>
              <a:rPr lang="es-ES" sz="1800" b="0" i="0" u="none" strike="noStrike" baseline="0" dirty="0">
                <a:solidFill>
                  <a:srgbClr val="218282"/>
                </a:solidFill>
                <a:latin typeface="Verdana" panose="020B0604030504040204" pitchFamily="34" charset="0"/>
              </a:rPr>
              <a:t>34:9</a:t>
            </a:r>
            <a:r>
              <a:rPr lang="es-ES" sz="1800" b="0" i="0" u="none" strike="noStrike" baseline="0" dirty="0">
                <a:solidFill>
                  <a:srgbClr val="292F33"/>
                </a:solidFill>
                <a:latin typeface="Verdana" panose="020B0604030504040204" pitchFamily="34" charset="0"/>
              </a:rPr>
              <a:t>  </a:t>
            </a:r>
            <a:r>
              <a:rPr lang="es-ES" sz="21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Temed a Jehová, vosotros sus santos, pues nada falta a los que le temen. </a:t>
            </a:r>
          </a:p>
          <a:p>
            <a:pPr marR="0" algn="just" rtl="0"/>
            <a:r>
              <a:rPr lang="es-ES" dirty="0">
                <a:solidFill>
                  <a:srgbClr val="218282"/>
                </a:solidFill>
                <a:latin typeface="Verdana" panose="020B0604030504040204" pitchFamily="34" charset="0"/>
              </a:rPr>
              <a:t> </a:t>
            </a:r>
            <a:r>
              <a:rPr lang="es-ES" sz="1800" b="0" i="0" u="none" strike="noStrike" baseline="0" dirty="0">
                <a:solidFill>
                  <a:srgbClr val="218282"/>
                </a:solidFill>
                <a:latin typeface="Verdana" panose="020B0604030504040204" pitchFamily="34" charset="0"/>
              </a:rPr>
              <a:t>34:10</a:t>
            </a:r>
            <a:r>
              <a:rPr lang="es-ES" sz="1800" b="0" i="0" u="none" strike="noStrike" baseline="0" dirty="0">
                <a:solidFill>
                  <a:srgbClr val="292F33"/>
                </a:solidFill>
                <a:latin typeface="Verdana" panose="020B0604030504040204" pitchFamily="34" charset="0"/>
              </a:rPr>
              <a:t> </a:t>
            </a:r>
            <a:r>
              <a:rPr lang="es-ES" sz="21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Los leoncillos necesitan, y tienen hambre; pero los que buscan a Jehová no </a:t>
            </a:r>
          </a:p>
          <a:p>
            <a:pPr marR="0" algn="just" rtl="0"/>
            <a:r>
              <a:rPr lang="es-ES" sz="2100" i="1"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21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tendrán falta de ningún bien. </a:t>
            </a:r>
          </a:p>
          <a:p>
            <a:pPr marR="0" algn="just" rtl="0"/>
            <a:r>
              <a:rPr lang="es-ES" dirty="0">
                <a:solidFill>
                  <a:srgbClr val="218282"/>
                </a:solidFill>
                <a:latin typeface="Verdana" panose="020B0604030504040204" pitchFamily="34" charset="0"/>
              </a:rPr>
              <a:t> </a:t>
            </a:r>
            <a:r>
              <a:rPr lang="es-ES" sz="1800" b="0" i="0" u="none" strike="noStrike" baseline="0" dirty="0">
                <a:solidFill>
                  <a:srgbClr val="218282"/>
                </a:solidFill>
                <a:latin typeface="Verdana" panose="020B0604030504040204" pitchFamily="34" charset="0"/>
              </a:rPr>
              <a:t>34:11</a:t>
            </a:r>
            <a:r>
              <a:rPr lang="es-ES" sz="1800" b="0" i="0" u="none" strike="noStrike" baseline="0" dirty="0">
                <a:solidFill>
                  <a:srgbClr val="292F33"/>
                </a:solidFill>
                <a:latin typeface="Verdana" panose="020B0604030504040204" pitchFamily="34" charset="0"/>
              </a:rPr>
              <a:t>  </a:t>
            </a:r>
            <a:r>
              <a:rPr lang="es-ES" sz="21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Venid, hijos, oídme; el temor de Jehová os enseñaré. </a:t>
            </a:r>
          </a:p>
          <a:p>
            <a:pPr marR="0" algn="just" rtl="0"/>
            <a:r>
              <a:rPr lang="es-ES" dirty="0">
                <a:solidFill>
                  <a:srgbClr val="218282"/>
                </a:solidFill>
                <a:latin typeface="Verdana" panose="020B0604030504040204" pitchFamily="34" charset="0"/>
              </a:rPr>
              <a:t> </a:t>
            </a:r>
            <a:r>
              <a:rPr lang="es-ES" sz="1800" b="0" i="0" u="none" strike="noStrike" baseline="0" dirty="0">
                <a:solidFill>
                  <a:srgbClr val="218282"/>
                </a:solidFill>
                <a:latin typeface="Verdana" panose="020B0604030504040204" pitchFamily="34" charset="0"/>
              </a:rPr>
              <a:t>34:12</a:t>
            </a:r>
            <a:r>
              <a:rPr lang="es-ES" sz="1800" b="0" i="0" u="none" strike="noStrike" baseline="0" dirty="0">
                <a:solidFill>
                  <a:srgbClr val="292F33"/>
                </a:solidFill>
                <a:latin typeface="Verdana" panose="020B0604030504040204" pitchFamily="34" charset="0"/>
              </a:rPr>
              <a:t>  </a:t>
            </a:r>
            <a:r>
              <a:rPr lang="es-ES" sz="21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¿Quién es el hombre que desea vida, que desea muchos días para ver el bien? </a:t>
            </a:r>
          </a:p>
          <a:p>
            <a:pPr marR="0" algn="just" rtl="0"/>
            <a:r>
              <a:rPr lang="es-ES" dirty="0">
                <a:solidFill>
                  <a:srgbClr val="218282"/>
                </a:solidFill>
                <a:latin typeface="Verdana" panose="020B0604030504040204" pitchFamily="34" charset="0"/>
              </a:rPr>
              <a:t> </a:t>
            </a:r>
            <a:r>
              <a:rPr lang="es-ES" sz="1800" b="0" i="0" u="none" strike="noStrike" baseline="0" dirty="0">
                <a:solidFill>
                  <a:srgbClr val="218282"/>
                </a:solidFill>
                <a:latin typeface="Verdana" panose="020B0604030504040204" pitchFamily="34" charset="0"/>
              </a:rPr>
              <a:t>34:13</a:t>
            </a:r>
            <a:r>
              <a:rPr lang="es-ES" sz="2100" i="1"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Guarda tu lengua del mal, y tus labios de hablar engaño. </a:t>
            </a:r>
          </a:p>
          <a:p>
            <a:pPr algn="just"/>
            <a:r>
              <a:rPr lang="es-ES" sz="21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dirty="0">
                <a:solidFill>
                  <a:srgbClr val="218282"/>
                </a:solidFill>
                <a:latin typeface="Verdana" panose="020B0604030504040204" pitchFamily="34" charset="0"/>
              </a:rPr>
              <a:t>34:14</a:t>
            </a:r>
            <a:r>
              <a:rPr lang="es-ES" sz="21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2100" b="0" i="1" u="none" strike="noStrike"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21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Apártate del mal, y haz el bien; busca la paz, y síguela. </a:t>
            </a:r>
          </a:p>
          <a:p>
            <a:pPr marR="0" algn="just" rtl="0"/>
            <a:r>
              <a:rPr lang="es-ES" dirty="0">
                <a:solidFill>
                  <a:srgbClr val="218282"/>
                </a:solidFill>
                <a:latin typeface="Verdana" panose="020B0604030504040204" pitchFamily="34" charset="0"/>
              </a:rPr>
              <a:t> </a:t>
            </a:r>
            <a:r>
              <a:rPr lang="es-ES" sz="1800" b="0" i="0" u="none" strike="noStrike" baseline="0" dirty="0">
                <a:solidFill>
                  <a:srgbClr val="218282"/>
                </a:solidFill>
                <a:latin typeface="Verdana" panose="020B0604030504040204" pitchFamily="34" charset="0"/>
              </a:rPr>
              <a:t>34:15</a:t>
            </a:r>
            <a:r>
              <a:rPr lang="es-ES" sz="1800" b="0" i="0" u="none" strike="noStrike" baseline="0" dirty="0">
                <a:solidFill>
                  <a:srgbClr val="292F33"/>
                </a:solidFill>
                <a:latin typeface="Verdana" panose="020B0604030504040204" pitchFamily="34" charset="0"/>
              </a:rPr>
              <a:t>  </a:t>
            </a:r>
            <a:r>
              <a:rPr lang="es-ES" sz="21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Los ojos de Jehová están sobre los justos, y atentos sus oídos al clamor de </a:t>
            </a:r>
          </a:p>
          <a:p>
            <a:pPr marR="0" algn="just" rtl="0"/>
            <a:r>
              <a:rPr lang="es-ES" sz="2100" i="1"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21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ellos. </a:t>
            </a:r>
          </a:p>
        </p:txBody>
      </p:sp>
    </p:spTree>
    <p:extLst>
      <p:ext uri="{BB962C8B-B14F-4D97-AF65-F5344CB8AC3E}">
        <p14:creationId xmlns:p14="http://schemas.microsoft.com/office/powerpoint/2010/main" val="257550589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 calcmode="lin" valueType="num">
                                      <p:cBhvr>
                                        <p:cTn id="35"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5">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 calcmode="lin" valueType="num">
                                      <p:cBhvr>
                                        <p:cTn id="42"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5">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5">
                                            <p:txEl>
                                              <p:pRg st="6" end="6"/>
                                            </p:txEl>
                                          </p:spTgt>
                                        </p:tgtEl>
                                        <p:attrNameLst>
                                          <p:attrName>style.visibility</p:attrName>
                                        </p:attrNameLst>
                                      </p:cBhvr>
                                      <p:to>
                                        <p:strVal val="visible"/>
                                      </p:to>
                                    </p:set>
                                    <p:anim calcmode="lin" valueType="num">
                                      <p:cBhvr>
                                        <p:cTn id="49" dur="500" fill="hold"/>
                                        <p:tgtEl>
                                          <p:spTgt spid="5">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5">
                                            <p:txEl>
                                              <p:pRg st="6" end="6"/>
                                            </p:txEl>
                                          </p:spTgt>
                                        </p:tgtEl>
                                        <p:attrNameLst>
                                          <p:attrName>ppt_h</p:attrName>
                                        </p:attrNameLst>
                                      </p:cBhvr>
                                      <p:tavLst>
                                        <p:tav tm="0">
                                          <p:val>
                                            <p:fltVal val="0"/>
                                          </p:val>
                                        </p:tav>
                                        <p:tav tm="100000">
                                          <p:val>
                                            <p:strVal val="#ppt_h"/>
                                          </p:val>
                                        </p:tav>
                                      </p:tavLst>
                                    </p:anim>
                                    <p:animEffect transition="in" filter="fade">
                                      <p:cBhvr>
                                        <p:cTn id="51" dur="500"/>
                                        <p:tgtEl>
                                          <p:spTgt spid="5">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5">
                                            <p:txEl>
                                              <p:pRg st="7" end="7"/>
                                            </p:txEl>
                                          </p:spTgt>
                                        </p:tgtEl>
                                        <p:attrNameLst>
                                          <p:attrName>style.visibility</p:attrName>
                                        </p:attrNameLst>
                                      </p:cBhvr>
                                      <p:to>
                                        <p:strVal val="visible"/>
                                      </p:to>
                                    </p:set>
                                    <p:anim calcmode="lin" valueType="num">
                                      <p:cBhvr>
                                        <p:cTn id="56" dur="500" fill="hold"/>
                                        <p:tgtEl>
                                          <p:spTgt spid="5">
                                            <p:txEl>
                                              <p:pRg st="7" end="7"/>
                                            </p:txEl>
                                          </p:spTgt>
                                        </p:tgtEl>
                                        <p:attrNameLst>
                                          <p:attrName>ppt_w</p:attrName>
                                        </p:attrNameLst>
                                      </p:cBhvr>
                                      <p:tavLst>
                                        <p:tav tm="0">
                                          <p:val>
                                            <p:fltVal val="0"/>
                                          </p:val>
                                        </p:tav>
                                        <p:tav tm="100000">
                                          <p:val>
                                            <p:strVal val="#ppt_w"/>
                                          </p:val>
                                        </p:tav>
                                      </p:tavLst>
                                    </p:anim>
                                    <p:anim calcmode="lin" valueType="num">
                                      <p:cBhvr>
                                        <p:cTn id="57" dur="500" fill="hold"/>
                                        <p:tgtEl>
                                          <p:spTgt spid="5">
                                            <p:txEl>
                                              <p:pRg st="7" end="7"/>
                                            </p:txEl>
                                          </p:spTgt>
                                        </p:tgtEl>
                                        <p:attrNameLst>
                                          <p:attrName>ppt_h</p:attrName>
                                        </p:attrNameLst>
                                      </p:cBhvr>
                                      <p:tavLst>
                                        <p:tav tm="0">
                                          <p:val>
                                            <p:fltVal val="0"/>
                                          </p:val>
                                        </p:tav>
                                        <p:tav tm="100000">
                                          <p:val>
                                            <p:strVal val="#ppt_h"/>
                                          </p:val>
                                        </p:tav>
                                      </p:tavLst>
                                    </p:anim>
                                    <p:animEffect transition="in" filter="fade">
                                      <p:cBhvr>
                                        <p:cTn id="58" dur="500"/>
                                        <p:tgtEl>
                                          <p:spTgt spid="5">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5">
                                            <p:txEl>
                                              <p:pRg st="8" end="8"/>
                                            </p:txEl>
                                          </p:spTgt>
                                        </p:tgtEl>
                                        <p:attrNameLst>
                                          <p:attrName>style.visibility</p:attrName>
                                        </p:attrNameLst>
                                      </p:cBhvr>
                                      <p:to>
                                        <p:strVal val="visible"/>
                                      </p:to>
                                    </p:set>
                                    <p:anim calcmode="lin" valueType="num">
                                      <p:cBhvr>
                                        <p:cTn id="63" dur="500" fill="hold"/>
                                        <p:tgtEl>
                                          <p:spTgt spid="5">
                                            <p:txEl>
                                              <p:pRg st="8" end="8"/>
                                            </p:txEl>
                                          </p:spTgt>
                                        </p:tgtEl>
                                        <p:attrNameLst>
                                          <p:attrName>ppt_w</p:attrName>
                                        </p:attrNameLst>
                                      </p:cBhvr>
                                      <p:tavLst>
                                        <p:tav tm="0">
                                          <p:val>
                                            <p:fltVal val="0"/>
                                          </p:val>
                                        </p:tav>
                                        <p:tav tm="100000">
                                          <p:val>
                                            <p:strVal val="#ppt_w"/>
                                          </p:val>
                                        </p:tav>
                                      </p:tavLst>
                                    </p:anim>
                                    <p:anim calcmode="lin" valueType="num">
                                      <p:cBhvr>
                                        <p:cTn id="64" dur="500" fill="hold"/>
                                        <p:tgtEl>
                                          <p:spTgt spid="5">
                                            <p:txEl>
                                              <p:pRg st="8" end="8"/>
                                            </p:txEl>
                                          </p:spTgt>
                                        </p:tgtEl>
                                        <p:attrNameLst>
                                          <p:attrName>ppt_h</p:attrName>
                                        </p:attrNameLst>
                                      </p:cBhvr>
                                      <p:tavLst>
                                        <p:tav tm="0">
                                          <p:val>
                                            <p:fltVal val="0"/>
                                          </p:val>
                                        </p:tav>
                                        <p:tav tm="100000">
                                          <p:val>
                                            <p:strVal val="#ppt_h"/>
                                          </p:val>
                                        </p:tav>
                                      </p:tavLst>
                                    </p:anim>
                                    <p:animEffect transition="in" filter="fade">
                                      <p:cBhvr>
                                        <p:cTn id="65" dur="500"/>
                                        <p:tgtEl>
                                          <p:spTgt spid="5">
                                            <p:txEl>
                                              <p:pRg st="8" end="8"/>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nodeType="clickEffect">
                                  <p:stCondLst>
                                    <p:cond delay="0"/>
                                  </p:stCondLst>
                                  <p:childTnLst>
                                    <p:set>
                                      <p:cBhvr>
                                        <p:cTn id="69" dur="1" fill="hold">
                                          <p:stCondLst>
                                            <p:cond delay="0"/>
                                          </p:stCondLst>
                                        </p:cTn>
                                        <p:tgtEl>
                                          <p:spTgt spid="5">
                                            <p:txEl>
                                              <p:pRg st="9" end="9"/>
                                            </p:txEl>
                                          </p:spTgt>
                                        </p:tgtEl>
                                        <p:attrNameLst>
                                          <p:attrName>style.visibility</p:attrName>
                                        </p:attrNameLst>
                                      </p:cBhvr>
                                      <p:to>
                                        <p:strVal val="visible"/>
                                      </p:to>
                                    </p:set>
                                    <p:anim calcmode="lin" valueType="num">
                                      <p:cBhvr>
                                        <p:cTn id="70" dur="500" fill="hold"/>
                                        <p:tgtEl>
                                          <p:spTgt spid="5">
                                            <p:txEl>
                                              <p:pRg st="9" end="9"/>
                                            </p:txEl>
                                          </p:spTgt>
                                        </p:tgtEl>
                                        <p:attrNameLst>
                                          <p:attrName>ppt_w</p:attrName>
                                        </p:attrNameLst>
                                      </p:cBhvr>
                                      <p:tavLst>
                                        <p:tav tm="0">
                                          <p:val>
                                            <p:fltVal val="0"/>
                                          </p:val>
                                        </p:tav>
                                        <p:tav tm="100000">
                                          <p:val>
                                            <p:strVal val="#ppt_w"/>
                                          </p:val>
                                        </p:tav>
                                      </p:tavLst>
                                    </p:anim>
                                    <p:anim calcmode="lin" valueType="num">
                                      <p:cBhvr>
                                        <p:cTn id="71" dur="500" fill="hold"/>
                                        <p:tgtEl>
                                          <p:spTgt spid="5">
                                            <p:txEl>
                                              <p:pRg st="9" end="9"/>
                                            </p:txEl>
                                          </p:spTgt>
                                        </p:tgtEl>
                                        <p:attrNameLst>
                                          <p:attrName>ppt_h</p:attrName>
                                        </p:attrNameLst>
                                      </p:cBhvr>
                                      <p:tavLst>
                                        <p:tav tm="0">
                                          <p:val>
                                            <p:fltVal val="0"/>
                                          </p:val>
                                        </p:tav>
                                        <p:tav tm="100000">
                                          <p:val>
                                            <p:strVal val="#ppt_h"/>
                                          </p:val>
                                        </p:tav>
                                      </p:tavLst>
                                    </p:anim>
                                    <p:animEffect transition="in" filter="fade">
                                      <p:cBhvr>
                                        <p:cTn id="72" dur="500"/>
                                        <p:tgtEl>
                                          <p:spTgt spid="5">
                                            <p:txEl>
                                              <p:pRg st="9" end="9"/>
                                            </p:txEl>
                                          </p:spTgt>
                                        </p:tgtEl>
                                      </p:cBhvr>
                                    </p:animEffect>
                                  </p:childTnLst>
                                </p:cTn>
                              </p:par>
                              <p:par>
                                <p:cTn id="73" presetID="53" presetClass="entr" presetSubtype="16" fill="hold" nodeType="withEffect">
                                  <p:stCondLst>
                                    <p:cond delay="0"/>
                                  </p:stCondLst>
                                  <p:childTnLst>
                                    <p:set>
                                      <p:cBhvr>
                                        <p:cTn id="74" dur="1" fill="hold">
                                          <p:stCondLst>
                                            <p:cond delay="0"/>
                                          </p:stCondLst>
                                        </p:cTn>
                                        <p:tgtEl>
                                          <p:spTgt spid="5">
                                            <p:txEl>
                                              <p:pRg st="10" end="10"/>
                                            </p:txEl>
                                          </p:spTgt>
                                        </p:tgtEl>
                                        <p:attrNameLst>
                                          <p:attrName>style.visibility</p:attrName>
                                        </p:attrNameLst>
                                      </p:cBhvr>
                                      <p:to>
                                        <p:strVal val="visible"/>
                                      </p:to>
                                    </p:set>
                                    <p:anim calcmode="lin" valueType="num">
                                      <p:cBhvr>
                                        <p:cTn id="75" dur="500" fill="hold"/>
                                        <p:tgtEl>
                                          <p:spTgt spid="5">
                                            <p:txEl>
                                              <p:pRg st="10" end="10"/>
                                            </p:txEl>
                                          </p:spTgt>
                                        </p:tgtEl>
                                        <p:attrNameLst>
                                          <p:attrName>ppt_w</p:attrName>
                                        </p:attrNameLst>
                                      </p:cBhvr>
                                      <p:tavLst>
                                        <p:tav tm="0">
                                          <p:val>
                                            <p:fltVal val="0"/>
                                          </p:val>
                                        </p:tav>
                                        <p:tav tm="100000">
                                          <p:val>
                                            <p:strVal val="#ppt_w"/>
                                          </p:val>
                                        </p:tav>
                                      </p:tavLst>
                                    </p:anim>
                                    <p:anim calcmode="lin" valueType="num">
                                      <p:cBhvr>
                                        <p:cTn id="76" dur="500" fill="hold"/>
                                        <p:tgtEl>
                                          <p:spTgt spid="5">
                                            <p:txEl>
                                              <p:pRg st="10" end="10"/>
                                            </p:txEl>
                                          </p:spTgt>
                                        </p:tgtEl>
                                        <p:attrNameLst>
                                          <p:attrName>ppt_h</p:attrName>
                                        </p:attrNameLst>
                                      </p:cBhvr>
                                      <p:tavLst>
                                        <p:tav tm="0">
                                          <p:val>
                                            <p:fltVal val="0"/>
                                          </p:val>
                                        </p:tav>
                                        <p:tav tm="100000">
                                          <p:val>
                                            <p:strVal val="#ppt_h"/>
                                          </p:val>
                                        </p:tav>
                                      </p:tavLst>
                                    </p:anim>
                                    <p:animEffect transition="in" filter="fade">
                                      <p:cBhvr>
                                        <p:cTn id="77" dur="500"/>
                                        <p:tgtEl>
                                          <p:spTgt spid="5">
                                            <p:txEl>
                                              <p:pRg st="10" end="10"/>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53" presetClass="entr" presetSubtype="16" fill="hold" nodeType="clickEffect">
                                  <p:stCondLst>
                                    <p:cond delay="0"/>
                                  </p:stCondLst>
                                  <p:childTnLst>
                                    <p:set>
                                      <p:cBhvr>
                                        <p:cTn id="81" dur="1" fill="hold">
                                          <p:stCondLst>
                                            <p:cond delay="0"/>
                                          </p:stCondLst>
                                        </p:cTn>
                                        <p:tgtEl>
                                          <p:spTgt spid="5">
                                            <p:txEl>
                                              <p:pRg st="11" end="11"/>
                                            </p:txEl>
                                          </p:spTgt>
                                        </p:tgtEl>
                                        <p:attrNameLst>
                                          <p:attrName>style.visibility</p:attrName>
                                        </p:attrNameLst>
                                      </p:cBhvr>
                                      <p:to>
                                        <p:strVal val="visible"/>
                                      </p:to>
                                    </p:set>
                                    <p:anim calcmode="lin" valueType="num">
                                      <p:cBhvr>
                                        <p:cTn id="82" dur="500" fill="hold"/>
                                        <p:tgtEl>
                                          <p:spTgt spid="5">
                                            <p:txEl>
                                              <p:pRg st="11" end="11"/>
                                            </p:txEl>
                                          </p:spTgt>
                                        </p:tgtEl>
                                        <p:attrNameLst>
                                          <p:attrName>ppt_w</p:attrName>
                                        </p:attrNameLst>
                                      </p:cBhvr>
                                      <p:tavLst>
                                        <p:tav tm="0">
                                          <p:val>
                                            <p:fltVal val="0"/>
                                          </p:val>
                                        </p:tav>
                                        <p:tav tm="100000">
                                          <p:val>
                                            <p:strVal val="#ppt_w"/>
                                          </p:val>
                                        </p:tav>
                                      </p:tavLst>
                                    </p:anim>
                                    <p:anim calcmode="lin" valueType="num">
                                      <p:cBhvr>
                                        <p:cTn id="83" dur="500" fill="hold"/>
                                        <p:tgtEl>
                                          <p:spTgt spid="5">
                                            <p:txEl>
                                              <p:pRg st="11" end="11"/>
                                            </p:txEl>
                                          </p:spTgt>
                                        </p:tgtEl>
                                        <p:attrNameLst>
                                          <p:attrName>ppt_h</p:attrName>
                                        </p:attrNameLst>
                                      </p:cBhvr>
                                      <p:tavLst>
                                        <p:tav tm="0">
                                          <p:val>
                                            <p:fltVal val="0"/>
                                          </p:val>
                                        </p:tav>
                                        <p:tav tm="100000">
                                          <p:val>
                                            <p:strVal val="#ppt_h"/>
                                          </p:val>
                                        </p:tav>
                                      </p:tavLst>
                                    </p:anim>
                                    <p:animEffect transition="in" filter="fade">
                                      <p:cBhvr>
                                        <p:cTn id="84" dur="500"/>
                                        <p:tgtEl>
                                          <p:spTgt spid="5">
                                            <p:txEl>
                                              <p:pRg st="11" end="11"/>
                                            </p:txEl>
                                          </p:spTgt>
                                        </p:tgtEl>
                                      </p:cBhvr>
                                    </p:animEffect>
                                  </p:childTnLst>
                                </p:cTn>
                              </p:par>
                            </p:childTnLst>
                          </p:cTn>
                        </p:par>
                      </p:childTnLst>
                    </p:cTn>
                  </p:par>
                  <p:par>
                    <p:cTn id="85" fill="hold">
                      <p:stCondLst>
                        <p:cond delay="indefinite"/>
                      </p:stCondLst>
                      <p:childTnLst>
                        <p:par>
                          <p:cTn id="86" fill="hold">
                            <p:stCondLst>
                              <p:cond delay="0"/>
                            </p:stCondLst>
                            <p:childTnLst>
                              <p:par>
                                <p:cTn id="87" presetID="53" presetClass="entr" presetSubtype="16" fill="hold" nodeType="clickEffect">
                                  <p:stCondLst>
                                    <p:cond delay="0"/>
                                  </p:stCondLst>
                                  <p:childTnLst>
                                    <p:set>
                                      <p:cBhvr>
                                        <p:cTn id="88" dur="1" fill="hold">
                                          <p:stCondLst>
                                            <p:cond delay="0"/>
                                          </p:stCondLst>
                                        </p:cTn>
                                        <p:tgtEl>
                                          <p:spTgt spid="5">
                                            <p:txEl>
                                              <p:pRg st="12" end="12"/>
                                            </p:txEl>
                                          </p:spTgt>
                                        </p:tgtEl>
                                        <p:attrNameLst>
                                          <p:attrName>style.visibility</p:attrName>
                                        </p:attrNameLst>
                                      </p:cBhvr>
                                      <p:to>
                                        <p:strVal val="visible"/>
                                      </p:to>
                                    </p:set>
                                    <p:anim calcmode="lin" valueType="num">
                                      <p:cBhvr>
                                        <p:cTn id="89" dur="500" fill="hold"/>
                                        <p:tgtEl>
                                          <p:spTgt spid="5">
                                            <p:txEl>
                                              <p:pRg st="12" end="12"/>
                                            </p:txEl>
                                          </p:spTgt>
                                        </p:tgtEl>
                                        <p:attrNameLst>
                                          <p:attrName>ppt_w</p:attrName>
                                        </p:attrNameLst>
                                      </p:cBhvr>
                                      <p:tavLst>
                                        <p:tav tm="0">
                                          <p:val>
                                            <p:fltVal val="0"/>
                                          </p:val>
                                        </p:tav>
                                        <p:tav tm="100000">
                                          <p:val>
                                            <p:strVal val="#ppt_w"/>
                                          </p:val>
                                        </p:tav>
                                      </p:tavLst>
                                    </p:anim>
                                    <p:anim calcmode="lin" valueType="num">
                                      <p:cBhvr>
                                        <p:cTn id="90" dur="500" fill="hold"/>
                                        <p:tgtEl>
                                          <p:spTgt spid="5">
                                            <p:txEl>
                                              <p:pRg st="12" end="12"/>
                                            </p:txEl>
                                          </p:spTgt>
                                        </p:tgtEl>
                                        <p:attrNameLst>
                                          <p:attrName>ppt_h</p:attrName>
                                        </p:attrNameLst>
                                      </p:cBhvr>
                                      <p:tavLst>
                                        <p:tav tm="0">
                                          <p:val>
                                            <p:fltVal val="0"/>
                                          </p:val>
                                        </p:tav>
                                        <p:tav tm="100000">
                                          <p:val>
                                            <p:strVal val="#ppt_h"/>
                                          </p:val>
                                        </p:tav>
                                      </p:tavLst>
                                    </p:anim>
                                    <p:animEffect transition="in" filter="fade">
                                      <p:cBhvr>
                                        <p:cTn id="91" dur="500"/>
                                        <p:tgtEl>
                                          <p:spTgt spid="5">
                                            <p:txEl>
                                              <p:pRg st="12" end="12"/>
                                            </p:txEl>
                                          </p:spTgt>
                                        </p:tgtEl>
                                      </p:cBhvr>
                                    </p:animEffect>
                                  </p:childTnLst>
                                </p:cTn>
                              </p:par>
                            </p:childTnLst>
                          </p:cTn>
                        </p:par>
                      </p:childTnLst>
                    </p:cTn>
                  </p:par>
                  <p:par>
                    <p:cTn id="92" fill="hold">
                      <p:stCondLst>
                        <p:cond delay="indefinite"/>
                      </p:stCondLst>
                      <p:childTnLst>
                        <p:par>
                          <p:cTn id="93" fill="hold">
                            <p:stCondLst>
                              <p:cond delay="0"/>
                            </p:stCondLst>
                            <p:childTnLst>
                              <p:par>
                                <p:cTn id="94" presetID="53" presetClass="entr" presetSubtype="16" fill="hold" nodeType="clickEffect">
                                  <p:stCondLst>
                                    <p:cond delay="0"/>
                                  </p:stCondLst>
                                  <p:childTnLst>
                                    <p:set>
                                      <p:cBhvr>
                                        <p:cTn id="95" dur="1" fill="hold">
                                          <p:stCondLst>
                                            <p:cond delay="0"/>
                                          </p:stCondLst>
                                        </p:cTn>
                                        <p:tgtEl>
                                          <p:spTgt spid="5">
                                            <p:txEl>
                                              <p:pRg st="13" end="13"/>
                                            </p:txEl>
                                          </p:spTgt>
                                        </p:tgtEl>
                                        <p:attrNameLst>
                                          <p:attrName>style.visibility</p:attrName>
                                        </p:attrNameLst>
                                      </p:cBhvr>
                                      <p:to>
                                        <p:strVal val="visible"/>
                                      </p:to>
                                    </p:set>
                                    <p:anim calcmode="lin" valueType="num">
                                      <p:cBhvr>
                                        <p:cTn id="96" dur="500" fill="hold"/>
                                        <p:tgtEl>
                                          <p:spTgt spid="5">
                                            <p:txEl>
                                              <p:pRg st="13" end="13"/>
                                            </p:txEl>
                                          </p:spTgt>
                                        </p:tgtEl>
                                        <p:attrNameLst>
                                          <p:attrName>ppt_w</p:attrName>
                                        </p:attrNameLst>
                                      </p:cBhvr>
                                      <p:tavLst>
                                        <p:tav tm="0">
                                          <p:val>
                                            <p:fltVal val="0"/>
                                          </p:val>
                                        </p:tav>
                                        <p:tav tm="100000">
                                          <p:val>
                                            <p:strVal val="#ppt_w"/>
                                          </p:val>
                                        </p:tav>
                                      </p:tavLst>
                                    </p:anim>
                                    <p:anim calcmode="lin" valueType="num">
                                      <p:cBhvr>
                                        <p:cTn id="97" dur="500" fill="hold"/>
                                        <p:tgtEl>
                                          <p:spTgt spid="5">
                                            <p:txEl>
                                              <p:pRg st="13" end="13"/>
                                            </p:txEl>
                                          </p:spTgt>
                                        </p:tgtEl>
                                        <p:attrNameLst>
                                          <p:attrName>ppt_h</p:attrName>
                                        </p:attrNameLst>
                                      </p:cBhvr>
                                      <p:tavLst>
                                        <p:tav tm="0">
                                          <p:val>
                                            <p:fltVal val="0"/>
                                          </p:val>
                                        </p:tav>
                                        <p:tav tm="100000">
                                          <p:val>
                                            <p:strVal val="#ppt_h"/>
                                          </p:val>
                                        </p:tav>
                                      </p:tavLst>
                                    </p:anim>
                                    <p:animEffect transition="in" filter="fade">
                                      <p:cBhvr>
                                        <p:cTn id="98" dur="500"/>
                                        <p:tgtEl>
                                          <p:spTgt spid="5">
                                            <p:txEl>
                                              <p:pRg st="13" end="13"/>
                                            </p:txEl>
                                          </p:spTgt>
                                        </p:tgtEl>
                                      </p:cBhvr>
                                    </p:animEffect>
                                  </p:childTnLst>
                                </p:cTn>
                              </p:par>
                            </p:childTnLst>
                          </p:cTn>
                        </p:par>
                      </p:childTnLst>
                    </p:cTn>
                  </p:par>
                  <p:par>
                    <p:cTn id="99" fill="hold">
                      <p:stCondLst>
                        <p:cond delay="indefinite"/>
                      </p:stCondLst>
                      <p:childTnLst>
                        <p:par>
                          <p:cTn id="100" fill="hold">
                            <p:stCondLst>
                              <p:cond delay="0"/>
                            </p:stCondLst>
                            <p:childTnLst>
                              <p:par>
                                <p:cTn id="101" presetID="53" presetClass="entr" presetSubtype="16" fill="hold" nodeType="clickEffect">
                                  <p:stCondLst>
                                    <p:cond delay="0"/>
                                  </p:stCondLst>
                                  <p:childTnLst>
                                    <p:set>
                                      <p:cBhvr>
                                        <p:cTn id="102" dur="1" fill="hold">
                                          <p:stCondLst>
                                            <p:cond delay="0"/>
                                          </p:stCondLst>
                                        </p:cTn>
                                        <p:tgtEl>
                                          <p:spTgt spid="5">
                                            <p:txEl>
                                              <p:pRg st="14" end="14"/>
                                            </p:txEl>
                                          </p:spTgt>
                                        </p:tgtEl>
                                        <p:attrNameLst>
                                          <p:attrName>style.visibility</p:attrName>
                                        </p:attrNameLst>
                                      </p:cBhvr>
                                      <p:to>
                                        <p:strVal val="visible"/>
                                      </p:to>
                                    </p:set>
                                    <p:anim calcmode="lin" valueType="num">
                                      <p:cBhvr>
                                        <p:cTn id="103" dur="500" fill="hold"/>
                                        <p:tgtEl>
                                          <p:spTgt spid="5">
                                            <p:txEl>
                                              <p:pRg st="14" end="14"/>
                                            </p:txEl>
                                          </p:spTgt>
                                        </p:tgtEl>
                                        <p:attrNameLst>
                                          <p:attrName>ppt_w</p:attrName>
                                        </p:attrNameLst>
                                      </p:cBhvr>
                                      <p:tavLst>
                                        <p:tav tm="0">
                                          <p:val>
                                            <p:fltVal val="0"/>
                                          </p:val>
                                        </p:tav>
                                        <p:tav tm="100000">
                                          <p:val>
                                            <p:strVal val="#ppt_w"/>
                                          </p:val>
                                        </p:tav>
                                      </p:tavLst>
                                    </p:anim>
                                    <p:anim calcmode="lin" valueType="num">
                                      <p:cBhvr>
                                        <p:cTn id="104" dur="500" fill="hold"/>
                                        <p:tgtEl>
                                          <p:spTgt spid="5">
                                            <p:txEl>
                                              <p:pRg st="14" end="14"/>
                                            </p:txEl>
                                          </p:spTgt>
                                        </p:tgtEl>
                                        <p:attrNameLst>
                                          <p:attrName>ppt_h</p:attrName>
                                        </p:attrNameLst>
                                      </p:cBhvr>
                                      <p:tavLst>
                                        <p:tav tm="0">
                                          <p:val>
                                            <p:fltVal val="0"/>
                                          </p:val>
                                        </p:tav>
                                        <p:tav tm="100000">
                                          <p:val>
                                            <p:strVal val="#ppt_h"/>
                                          </p:val>
                                        </p:tav>
                                      </p:tavLst>
                                    </p:anim>
                                    <p:animEffect transition="in" filter="fade">
                                      <p:cBhvr>
                                        <p:cTn id="105" dur="500"/>
                                        <p:tgtEl>
                                          <p:spTgt spid="5">
                                            <p:txEl>
                                              <p:pRg st="14" end="14"/>
                                            </p:txEl>
                                          </p:spTgt>
                                        </p:tgtEl>
                                      </p:cBhvr>
                                    </p:animEffect>
                                  </p:childTnLst>
                                </p:cTn>
                              </p:par>
                            </p:childTnLst>
                          </p:cTn>
                        </p:par>
                      </p:childTnLst>
                    </p:cTn>
                  </p:par>
                  <p:par>
                    <p:cTn id="106" fill="hold">
                      <p:stCondLst>
                        <p:cond delay="indefinite"/>
                      </p:stCondLst>
                      <p:childTnLst>
                        <p:par>
                          <p:cTn id="107" fill="hold">
                            <p:stCondLst>
                              <p:cond delay="0"/>
                            </p:stCondLst>
                            <p:childTnLst>
                              <p:par>
                                <p:cTn id="108" presetID="53" presetClass="entr" presetSubtype="16" fill="hold" nodeType="clickEffect">
                                  <p:stCondLst>
                                    <p:cond delay="0"/>
                                  </p:stCondLst>
                                  <p:childTnLst>
                                    <p:set>
                                      <p:cBhvr>
                                        <p:cTn id="109" dur="1" fill="hold">
                                          <p:stCondLst>
                                            <p:cond delay="0"/>
                                          </p:stCondLst>
                                        </p:cTn>
                                        <p:tgtEl>
                                          <p:spTgt spid="5">
                                            <p:txEl>
                                              <p:pRg st="15" end="15"/>
                                            </p:txEl>
                                          </p:spTgt>
                                        </p:tgtEl>
                                        <p:attrNameLst>
                                          <p:attrName>style.visibility</p:attrName>
                                        </p:attrNameLst>
                                      </p:cBhvr>
                                      <p:to>
                                        <p:strVal val="visible"/>
                                      </p:to>
                                    </p:set>
                                    <p:anim calcmode="lin" valueType="num">
                                      <p:cBhvr>
                                        <p:cTn id="110" dur="500" fill="hold"/>
                                        <p:tgtEl>
                                          <p:spTgt spid="5">
                                            <p:txEl>
                                              <p:pRg st="15" end="15"/>
                                            </p:txEl>
                                          </p:spTgt>
                                        </p:tgtEl>
                                        <p:attrNameLst>
                                          <p:attrName>ppt_w</p:attrName>
                                        </p:attrNameLst>
                                      </p:cBhvr>
                                      <p:tavLst>
                                        <p:tav tm="0">
                                          <p:val>
                                            <p:fltVal val="0"/>
                                          </p:val>
                                        </p:tav>
                                        <p:tav tm="100000">
                                          <p:val>
                                            <p:strVal val="#ppt_w"/>
                                          </p:val>
                                        </p:tav>
                                      </p:tavLst>
                                    </p:anim>
                                    <p:anim calcmode="lin" valueType="num">
                                      <p:cBhvr>
                                        <p:cTn id="111" dur="500" fill="hold"/>
                                        <p:tgtEl>
                                          <p:spTgt spid="5">
                                            <p:txEl>
                                              <p:pRg st="15" end="15"/>
                                            </p:txEl>
                                          </p:spTgt>
                                        </p:tgtEl>
                                        <p:attrNameLst>
                                          <p:attrName>ppt_h</p:attrName>
                                        </p:attrNameLst>
                                      </p:cBhvr>
                                      <p:tavLst>
                                        <p:tav tm="0">
                                          <p:val>
                                            <p:fltVal val="0"/>
                                          </p:val>
                                        </p:tav>
                                        <p:tav tm="100000">
                                          <p:val>
                                            <p:strVal val="#ppt_h"/>
                                          </p:val>
                                        </p:tav>
                                      </p:tavLst>
                                    </p:anim>
                                    <p:animEffect transition="in" filter="fade">
                                      <p:cBhvr>
                                        <p:cTn id="112" dur="500"/>
                                        <p:tgtEl>
                                          <p:spTgt spid="5">
                                            <p:txEl>
                                              <p:pRg st="15" end="15"/>
                                            </p:txEl>
                                          </p:spTgt>
                                        </p:tgtEl>
                                      </p:cBhvr>
                                    </p:animEffect>
                                  </p:childTnLst>
                                </p:cTn>
                              </p:par>
                              <p:par>
                                <p:cTn id="113" presetID="53" presetClass="entr" presetSubtype="16" fill="hold" nodeType="withEffect">
                                  <p:stCondLst>
                                    <p:cond delay="0"/>
                                  </p:stCondLst>
                                  <p:childTnLst>
                                    <p:set>
                                      <p:cBhvr>
                                        <p:cTn id="114" dur="1" fill="hold">
                                          <p:stCondLst>
                                            <p:cond delay="0"/>
                                          </p:stCondLst>
                                        </p:cTn>
                                        <p:tgtEl>
                                          <p:spTgt spid="5">
                                            <p:txEl>
                                              <p:pRg st="16" end="16"/>
                                            </p:txEl>
                                          </p:spTgt>
                                        </p:tgtEl>
                                        <p:attrNameLst>
                                          <p:attrName>style.visibility</p:attrName>
                                        </p:attrNameLst>
                                      </p:cBhvr>
                                      <p:to>
                                        <p:strVal val="visible"/>
                                      </p:to>
                                    </p:set>
                                    <p:anim calcmode="lin" valueType="num">
                                      <p:cBhvr>
                                        <p:cTn id="115" dur="500" fill="hold"/>
                                        <p:tgtEl>
                                          <p:spTgt spid="5">
                                            <p:txEl>
                                              <p:pRg st="16" end="16"/>
                                            </p:txEl>
                                          </p:spTgt>
                                        </p:tgtEl>
                                        <p:attrNameLst>
                                          <p:attrName>ppt_w</p:attrName>
                                        </p:attrNameLst>
                                      </p:cBhvr>
                                      <p:tavLst>
                                        <p:tav tm="0">
                                          <p:val>
                                            <p:fltVal val="0"/>
                                          </p:val>
                                        </p:tav>
                                        <p:tav tm="100000">
                                          <p:val>
                                            <p:strVal val="#ppt_w"/>
                                          </p:val>
                                        </p:tav>
                                      </p:tavLst>
                                    </p:anim>
                                    <p:anim calcmode="lin" valueType="num">
                                      <p:cBhvr>
                                        <p:cTn id="116" dur="500" fill="hold"/>
                                        <p:tgtEl>
                                          <p:spTgt spid="5">
                                            <p:txEl>
                                              <p:pRg st="16" end="16"/>
                                            </p:txEl>
                                          </p:spTgt>
                                        </p:tgtEl>
                                        <p:attrNameLst>
                                          <p:attrName>ppt_h</p:attrName>
                                        </p:attrNameLst>
                                      </p:cBhvr>
                                      <p:tavLst>
                                        <p:tav tm="0">
                                          <p:val>
                                            <p:fltVal val="0"/>
                                          </p:val>
                                        </p:tav>
                                        <p:tav tm="100000">
                                          <p:val>
                                            <p:strVal val="#ppt_h"/>
                                          </p:val>
                                        </p:tav>
                                      </p:tavLst>
                                    </p:anim>
                                    <p:animEffect transition="in" filter="fade">
                                      <p:cBhvr>
                                        <p:cTn id="117" dur="500"/>
                                        <p:tgtEl>
                                          <p:spTgt spid="5">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7236DDF5-B9F8-CE66-094D-27D87E7899CD}"/>
              </a:ext>
            </a:extLst>
          </p:cNvPr>
          <p:cNvSpPr txBox="1"/>
          <p:nvPr/>
        </p:nvSpPr>
        <p:spPr>
          <a:xfrm>
            <a:off x="867071" y="1927789"/>
            <a:ext cx="10736826" cy="3323987"/>
          </a:xfrm>
          <a:prstGeom prst="rect">
            <a:avLst/>
          </a:prstGeom>
          <a:noFill/>
        </p:spPr>
        <p:txBody>
          <a:bodyPr wrap="square" rtlCol="0">
            <a:spAutoFit/>
          </a:bodyPr>
          <a:lstStyle/>
          <a:p>
            <a:pPr marR="0" algn="just" rtl="0"/>
            <a:r>
              <a:rPr lang="es-ES" dirty="0">
                <a:solidFill>
                  <a:srgbClr val="218282"/>
                </a:solidFill>
                <a:latin typeface="Verdana" panose="020B0604030504040204" pitchFamily="34" charset="0"/>
              </a:rPr>
              <a:t> </a:t>
            </a:r>
            <a:r>
              <a:rPr lang="es-ES" sz="1800" b="0" i="0" u="none" strike="noStrike" baseline="0" dirty="0">
                <a:solidFill>
                  <a:srgbClr val="218282"/>
                </a:solidFill>
                <a:latin typeface="Verdana" panose="020B0604030504040204" pitchFamily="34" charset="0"/>
              </a:rPr>
              <a:t>34:16</a:t>
            </a:r>
            <a:r>
              <a:rPr lang="es-ES" sz="1800" b="0" i="0" u="none" strike="noStrike" baseline="0" dirty="0">
                <a:solidFill>
                  <a:srgbClr val="292F33"/>
                </a:solidFill>
                <a:latin typeface="Verdana" panose="020B0604030504040204" pitchFamily="34" charset="0"/>
              </a:rPr>
              <a:t>  </a:t>
            </a:r>
            <a:r>
              <a:rPr lang="es-ES" sz="21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La ira de Jehová contra los que hacen mal, para cortar de la tierra la memoria de </a:t>
            </a:r>
          </a:p>
          <a:p>
            <a:pPr marR="0" algn="just" rtl="0"/>
            <a:r>
              <a:rPr lang="es-ES" sz="2100" i="1"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21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ellos. </a:t>
            </a:r>
          </a:p>
          <a:p>
            <a:pPr marR="0" algn="just" rtl="0"/>
            <a:r>
              <a:rPr lang="es-ES" dirty="0">
                <a:solidFill>
                  <a:srgbClr val="218282"/>
                </a:solidFill>
                <a:latin typeface="Verdana" panose="020B0604030504040204" pitchFamily="34" charset="0"/>
              </a:rPr>
              <a:t> </a:t>
            </a:r>
            <a:r>
              <a:rPr lang="es-ES" sz="1800" b="0" i="0" u="none" strike="noStrike" baseline="0" dirty="0">
                <a:solidFill>
                  <a:srgbClr val="218282"/>
                </a:solidFill>
                <a:latin typeface="Verdana" panose="020B0604030504040204" pitchFamily="34" charset="0"/>
              </a:rPr>
              <a:t>34:17</a:t>
            </a:r>
            <a:r>
              <a:rPr lang="es-ES" sz="1800" b="0" i="0" u="none" strike="noStrike" baseline="0" dirty="0">
                <a:solidFill>
                  <a:srgbClr val="292F33"/>
                </a:solidFill>
                <a:latin typeface="Verdana" panose="020B0604030504040204" pitchFamily="34" charset="0"/>
              </a:rPr>
              <a:t>  </a:t>
            </a:r>
            <a:r>
              <a:rPr lang="es-ES" sz="21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Claman los justos, y Jehová oye, y los libra de todas sus angustias. </a:t>
            </a:r>
          </a:p>
          <a:p>
            <a:pPr marR="0" algn="just" rtl="0"/>
            <a:r>
              <a:rPr lang="es-ES" dirty="0">
                <a:solidFill>
                  <a:srgbClr val="218282"/>
                </a:solidFill>
                <a:latin typeface="Verdana" panose="020B0604030504040204" pitchFamily="34" charset="0"/>
              </a:rPr>
              <a:t> </a:t>
            </a:r>
            <a:r>
              <a:rPr lang="es-ES" sz="1800" b="0" i="0" u="none" strike="noStrike" baseline="0" dirty="0">
                <a:solidFill>
                  <a:srgbClr val="218282"/>
                </a:solidFill>
                <a:latin typeface="Verdana" panose="020B0604030504040204" pitchFamily="34" charset="0"/>
              </a:rPr>
              <a:t>34:18</a:t>
            </a:r>
            <a:r>
              <a:rPr lang="es-ES" sz="1800" b="0" i="0" u="none" strike="noStrike" baseline="0" dirty="0">
                <a:solidFill>
                  <a:srgbClr val="292F33"/>
                </a:solidFill>
                <a:latin typeface="Verdana" panose="020B0604030504040204" pitchFamily="34" charset="0"/>
              </a:rPr>
              <a:t>  </a:t>
            </a:r>
            <a:r>
              <a:rPr lang="es-ES" sz="21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Cercano está Jehová a los quebrantados de corazón; y salva a los contritos de </a:t>
            </a:r>
          </a:p>
          <a:p>
            <a:pPr marR="0" algn="just" rtl="0"/>
            <a:r>
              <a:rPr lang="es-ES" sz="2100" i="1"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21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espíritu. </a:t>
            </a:r>
          </a:p>
          <a:p>
            <a:pPr marR="0" algn="just" rtl="0"/>
            <a:r>
              <a:rPr lang="es-ES" dirty="0">
                <a:solidFill>
                  <a:srgbClr val="218282"/>
                </a:solidFill>
                <a:latin typeface="Verdana" panose="020B0604030504040204" pitchFamily="34" charset="0"/>
              </a:rPr>
              <a:t> </a:t>
            </a:r>
            <a:r>
              <a:rPr lang="es-ES" sz="1800" b="0" i="0" u="none" strike="noStrike" baseline="0" dirty="0">
                <a:solidFill>
                  <a:srgbClr val="218282"/>
                </a:solidFill>
                <a:latin typeface="Verdana" panose="020B0604030504040204" pitchFamily="34" charset="0"/>
              </a:rPr>
              <a:t>34:19</a:t>
            </a:r>
            <a:r>
              <a:rPr lang="es-ES" sz="1800" b="0" i="0" u="none" strike="noStrike" baseline="0" dirty="0">
                <a:solidFill>
                  <a:srgbClr val="292F33"/>
                </a:solidFill>
                <a:latin typeface="Verdana" panose="020B0604030504040204" pitchFamily="34" charset="0"/>
              </a:rPr>
              <a:t>  </a:t>
            </a:r>
            <a:r>
              <a:rPr lang="es-ES" sz="21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Muchas son las aflicciones del justo, pero de todas ellas le librará Jehová. </a:t>
            </a:r>
          </a:p>
          <a:p>
            <a:pPr marR="0" algn="just" rtl="0"/>
            <a:r>
              <a:rPr lang="es-ES" dirty="0">
                <a:solidFill>
                  <a:srgbClr val="218282"/>
                </a:solidFill>
                <a:latin typeface="Verdana" panose="020B0604030504040204" pitchFamily="34" charset="0"/>
              </a:rPr>
              <a:t> </a:t>
            </a:r>
            <a:r>
              <a:rPr lang="es-ES" sz="1800" b="0" u="none" strike="noStrike" baseline="0" dirty="0">
                <a:solidFill>
                  <a:srgbClr val="218282"/>
                </a:solidFill>
                <a:latin typeface="Verdana" panose="020B0604030504040204" pitchFamily="34" charset="0"/>
              </a:rPr>
              <a:t>34:20</a:t>
            </a:r>
            <a:r>
              <a:rPr lang="es-ES" sz="1800" b="0" u="none" strike="noStrike" baseline="0" dirty="0">
                <a:solidFill>
                  <a:srgbClr val="292F33"/>
                </a:solidFill>
                <a:latin typeface="Verdana" panose="020B0604030504040204" pitchFamily="34" charset="0"/>
              </a:rPr>
              <a:t>  </a:t>
            </a:r>
            <a:r>
              <a:rPr lang="es-ES" sz="21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El guarda todos sus huesos; ni uno de ellos será quebrantado.</a:t>
            </a:r>
          </a:p>
          <a:p>
            <a:pPr marR="0" algn="just" rtl="0"/>
            <a:r>
              <a:rPr lang="es-ES" dirty="0">
                <a:solidFill>
                  <a:srgbClr val="218282"/>
                </a:solidFill>
                <a:latin typeface="Verdana" panose="020B0604030504040204" pitchFamily="34" charset="0"/>
              </a:rPr>
              <a:t> </a:t>
            </a:r>
            <a:r>
              <a:rPr lang="es-ES" sz="1800" b="0" i="0" u="none" strike="noStrike" baseline="0" dirty="0">
                <a:solidFill>
                  <a:srgbClr val="218282"/>
                </a:solidFill>
                <a:latin typeface="Verdana" panose="020B0604030504040204" pitchFamily="34" charset="0"/>
              </a:rPr>
              <a:t>34:21</a:t>
            </a:r>
            <a:r>
              <a:rPr lang="es-ES" sz="1800" b="0" i="0" u="none" strike="noStrike" baseline="0" dirty="0">
                <a:solidFill>
                  <a:srgbClr val="292F33"/>
                </a:solidFill>
                <a:latin typeface="Verdana" panose="020B0604030504040204" pitchFamily="34" charset="0"/>
              </a:rPr>
              <a:t>  </a:t>
            </a:r>
            <a:r>
              <a:rPr lang="es-ES" sz="21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Matará al malo la maldad, y los que aborrecen al justo serán condenados. </a:t>
            </a:r>
          </a:p>
          <a:p>
            <a:pPr marR="0" algn="just" rtl="0"/>
            <a:r>
              <a:rPr lang="es-ES" dirty="0">
                <a:solidFill>
                  <a:srgbClr val="218282"/>
                </a:solidFill>
                <a:latin typeface="Verdana" panose="020B0604030504040204" pitchFamily="34" charset="0"/>
              </a:rPr>
              <a:t> </a:t>
            </a:r>
            <a:r>
              <a:rPr lang="es-ES" sz="1800" b="0" i="0" u="none" strike="noStrike" baseline="0" dirty="0">
                <a:solidFill>
                  <a:srgbClr val="218282"/>
                </a:solidFill>
                <a:latin typeface="Verdana" panose="020B0604030504040204" pitchFamily="34" charset="0"/>
              </a:rPr>
              <a:t>34:22</a:t>
            </a:r>
            <a:r>
              <a:rPr lang="es-ES" sz="1800" b="0" i="0" u="none" strike="noStrike" baseline="0" dirty="0">
                <a:solidFill>
                  <a:srgbClr val="292F33"/>
                </a:solidFill>
                <a:latin typeface="Verdana" panose="020B0604030504040204" pitchFamily="34" charset="0"/>
              </a:rPr>
              <a:t>  </a:t>
            </a:r>
            <a:r>
              <a:rPr lang="es-ES" sz="21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Jehová redime el alma de sus siervos, y no serán condenados cuantos en él </a:t>
            </a:r>
          </a:p>
          <a:p>
            <a:pPr marR="0" algn="just" rtl="0"/>
            <a:r>
              <a:rPr lang="es-ES" sz="2100" i="1"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21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confían.</a:t>
            </a:r>
          </a:p>
        </p:txBody>
      </p:sp>
    </p:spTree>
    <p:extLst>
      <p:ext uri="{BB962C8B-B14F-4D97-AF65-F5344CB8AC3E}">
        <p14:creationId xmlns:p14="http://schemas.microsoft.com/office/powerpoint/2010/main" val="3817980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 calcmode="lin" valueType="num">
                                      <p:cBhvr>
                                        <p:cTn id="12"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4">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p:cTn id="19"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21" dur="500"/>
                                        <p:tgtEl>
                                          <p:spTgt spid="4">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4">
                                            <p:txEl>
                                              <p:pRg st="3" end="3"/>
                                            </p:txEl>
                                          </p:spTgt>
                                        </p:tgtEl>
                                        <p:attrNameLst>
                                          <p:attrName>style.visibility</p:attrName>
                                        </p:attrNameLst>
                                      </p:cBhvr>
                                      <p:to>
                                        <p:strVal val="visible"/>
                                      </p:to>
                                    </p:set>
                                    <p:anim calcmode="lin" valueType="num">
                                      <p:cBhvr>
                                        <p:cTn id="26"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27"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28" dur="500"/>
                                        <p:tgtEl>
                                          <p:spTgt spid="4">
                                            <p:txEl>
                                              <p:pRg st="3" end="3"/>
                                            </p:txEl>
                                          </p:spTgt>
                                        </p:tgtEl>
                                      </p:cBhvr>
                                    </p:animEffect>
                                  </p:childTnLst>
                                </p:cTn>
                              </p:par>
                              <p:par>
                                <p:cTn id="29" presetID="53" presetClass="entr" presetSubtype="16" fill="hold" nodeType="with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p:cTn id="31"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33" dur="500"/>
                                        <p:tgtEl>
                                          <p:spTgt spid="4">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nodeType="clickEffect">
                                  <p:stCondLst>
                                    <p:cond delay="0"/>
                                  </p:stCondLst>
                                  <p:childTnLst>
                                    <p:set>
                                      <p:cBhvr>
                                        <p:cTn id="37" dur="1" fill="hold">
                                          <p:stCondLst>
                                            <p:cond delay="0"/>
                                          </p:stCondLst>
                                        </p:cTn>
                                        <p:tgtEl>
                                          <p:spTgt spid="4">
                                            <p:txEl>
                                              <p:pRg st="5" end="5"/>
                                            </p:txEl>
                                          </p:spTgt>
                                        </p:tgtEl>
                                        <p:attrNameLst>
                                          <p:attrName>style.visibility</p:attrName>
                                        </p:attrNameLst>
                                      </p:cBhvr>
                                      <p:to>
                                        <p:strVal val="visible"/>
                                      </p:to>
                                    </p:set>
                                    <p:anim calcmode="lin" valueType="num">
                                      <p:cBhvr>
                                        <p:cTn id="38"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39"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40" dur="500"/>
                                        <p:tgtEl>
                                          <p:spTgt spid="4">
                                            <p:txEl>
                                              <p:pRg st="5" end="5"/>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nodeType="clickEffect">
                                  <p:stCondLst>
                                    <p:cond delay="0"/>
                                  </p:stCondLst>
                                  <p:childTnLst>
                                    <p:set>
                                      <p:cBhvr>
                                        <p:cTn id="44" dur="1" fill="hold">
                                          <p:stCondLst>
                                            <p:cond delay="0"/>
                                          </p:stCondLst>
                                        </p:cTn>
                                        <p:tgtEl>
                                          <p:spTgt spid="4">
                                            <p:txEl>
                                              <p:pRg st="6" end="6"/>
                                            </p:txEl>
                                          </p:spTgt>
                                        </p:tgtEl>
                                        <p:attrNameLst>
                                          <p:attrName>style.visibility</p:attrName>
                                        </p:attrNameLst>
                                      </p:cBhvr>
                                      <p:to>
                                        <p:strVal val="visible"/>
                                      </p:to>
                                    </p:set>
                                    <p:anim calcmode="lin" valueType="num">
                                      <p:cBhvr>
                                        <p:cTn id="45" dur="500" fill="hold"/>
                                        <p:tgtEl>
                                          <p:spTgt spid="4">
                                            <p:txEl>
                                              <p:pRg st="6" end="6"/>
                                            </p:txEl>
                                          </p:spTgt>
                                        </p:tgtEl>
                                        <p:attrNameLst>
                                          <p:attrName>ppt_w</p:attrName>
                                        </p:attrNameLst>
                                      </p:cBhvr>
                                      <p:tavLst>
                                        <p:tav tm="0">
                                          <p:val>
                                            <p:fltVal val="0"/>
                                          </p:val>
                                        </p:tav>
                                        <p:tav tm="100000">
                                          <p:val>
                                            <p:strVal val="#ppt_w"/>
                                          </p:val>
                                        </p:tav>
                                      </p:tavLst>
                                    </p:anim>
                                    <p:anim calcmode="lin" valueType="num">
                                      <p:cBhvr>
                                        <p:cTn id="46" dur="500" fill="hold"/>
                                        <p:tgtEl>
                                          <p:spTgt spid="4">
                                            <p:txEl>
                                              <p:pRg st="6" end="6"/>
                                            </p:txEl>
                                          </p:spTgt>
                                        </p:tgtEl>
                                        <p:attrNameLst>
                                          <p:attrName>ppt_h</p:attrName>
                                        </p:attrNameLst>
                                      </p:cBhvr>
                                      <p:tavLst>
                                        <p:tav tm="0">
                                          <p:val>
                                            <p:fltVal val="0"/>
                                          </p:val>
                                        </p:tav>
                                        <p:tav tm="100000">
                                          <p:val>
                                            <p:strVal val="#ppt_h"/>
                                          </p:val>
                                        </p:tav>
                                      </p:tavLst>
                                    </p:anim>
                                    <p:animEffect transition="in" filter="fade">
                                      <p:cBhvr>
                                        <p:cTn id="47" dur="500"/>
                                        <p:tgtEl>
                                          <p:spTgt spid="4">
                                            <p:txEl>
                                              <p:pRg st="6" end="6"/>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nodeType="clickEffect">
                                  <p:stCondLst>
                                    <p:cond delay="0"/>
                                  </p:stCondLst>
                                  <p:childTnLst>
                                    <p:set>
                                      <p:cBhvr>
                                        <p:cTn id="51" dur="1" fill="hold">
                                          <p:stCondLst>
                                            <p:cond delay="0"/>
                                          </p:stCondLst>
                                        </p:cTn>
                                        <p:tgtEl>
                                          <p:spTgt spid="4">
                                            <p:txEl>
                                              <p:pRg st="7" end="7"/>
                                            </p:txEl>
                                          </p:spTgt>
                                        </p:tgtEl>
                                        <p:attrNameLst>
                                          <p:attrName>style.visibility</p:attrName>
                                        </p:attrNameLst>
                                      </p:cBhvr>
                                      <p:to>
                                        <p:strVal val="visible"/>
                                      </p:to>
                                    </p:set>
                                    <p:anim calcmode="lin" valueType="num">
                                      <p:cBhvr>
                                        <p:cTn id="52" dur="500" fill="hold"/>
                                        <p:tgtEl>
                                          <p:spTgt spid="4">
                                            <p:txEl>
                                              <p:pRg st="7" end="7"/>
                                            </p:txEl>
                                          </p:spTgt>
                                        </p:tgtEl>
                                        <p:attrNameLst>
                                          <p:attrName>ppt_w</p:attrName>
                                        </p:attrNameLst>
                                      </p:cBhvr>
                                      <p:tavLst>
                                        <p:tav tm="0">
                                          <p:val>
                                            <p:fltVal val="0"/>
                                          </p:val>
                                        </p:tav>
                                        <p:tav tm="100000">
                                          <p:val>
                                            <p:strVal val="#ppt_w"/>
                                          </p:val>
                                        </p:tav>
                                      </p:tavLst>
                                    </p:anim>
                                    <p:anim calcmode="lin" valueType="num">
                                      <p:cBhvr>
                                        <p:cTn id="53" dur="500" fill="hold"/>
                                        <p:tgtEl>
                                          <p:spTgt spid="4">
                                            <p:txEl>
                                              <p:pRg st="7" end="7"/>
                                            </p:txEl>
                                          </p:spTgt>
                                        </p:tgtEl>
                                        <p:attrNameLst>
                                          <p:attrName>ppt_h</p:attrName>
                                        </p:attrNameLst>
                                      </p:cBhvr>
                                      <p:tavLst>
                                        <p:tav tm="0">
                                          <p:val>
                                            <p:fltVal val="0"/>
                                          </p:val>
                                        </p:tav>
                                        <p:tav tm="100000">
                                          <p:val>
                                            <p:strVal val="#ppt_h"/>
                                          </p:val>
                                        </p:tav>
                                      </p:tavLst>
                                    </p:anim>
                                    <p:animEffect transition="in" filter="fade">
                                      <p:cBhvr>
                                        <p:cTn id="54" dur="500"/>
                                        <p:tgtEl>
                                          <p:spTgt spid="4">
                                            <p:txEl>
                                              <p:pRg st="7" end="7"/>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nodeType="clickEffect">
                                  <p:stCondLst>
                                    <p:cond delay="0"/>
                                  </p:stCondLst>
                                  <p:childTnLst>
                                    <p:set>
                                      <p:cBhvr>
                                        <p:cTn id="58" dur="1" fill="hold">
                                          <p:stCondLst>
                                            <p:cond delay="0"/>
                                          </p:stCondLst>
                                        </p:cTn>
                                        <p:tgtEl>
                                          <p:spTgt spid="4">
                                            <p:txEl>
                                              <p:pRg st="8" end="8"/>
                                            </p:txEl>
                                          </p:spTgt>
                                        </p:tgtEl>
                                        <p:attrNameLst>
                                          <p:attrName>style.visibility</p:attrName>
                                        </p:attrNameLst>
                                      </p:cBhvr>
                                      <p:to>
                                        <p:strVal val="visible"/>
                                      </p:to>
                                    </p:set>
                                    <p:anim calcmode="lin" valueType="num">
                                      <p:cBhvr>
                                        <p:cTn id="59" dur="500" fill="hold"/>
                                        <p:tgtEl>
                                          <p:spTgt spid="4">
                                            <p:txEl>
                                              <p:pRg st="8" end="8"/>
                                            </p:txEl>
                                          </p:spTgt>
                                        </p:tgtEl>
                                        <p:attrNameLst>
                                          <p:attrName>ppt_w</p:attrName>
                                        </p:attrNameLst>
                                      </p:cBhvr>
                                      <p:tavLst>
                                        <p:tav tm="0">
                                          <p:val>
                                            <p:fltVal val="0"/>
                                          </p:val>
                                        </p:tav>
                                        <p:tav tm="100000">
                                          <p:val>
                                            <p:strVal val="#ppt_w"/>
                                          </p:val>
                                        </p:tav>
                                      </p:tavLst>
                                    </p:anim>
                                    <p:anim calcmode="lin" valueType="num">
                                      <p:cBhvr>
                                        <p:cTn id="60" dur="500" fill="hold"/>
                                        <p:tgtEl>
                                          <p:spTgt spid="4">
                                            <p:txEl>
                                              <p:pRg st="8" end="8"/>
                                            </p:txEl>
                                          </p:spTgt>
                                        </p:tgtEl>
                                        <p:attrNameLst>
                                          <p:attrName>ppt_h</p:attrName>
                                        </p:attrNameLst>
                                      </p:cBhvr>
                                      <p:tavLst>
                                        <p:tav tm="0">
                                          <p:val>
                                            <p:fltVal val="0"/>
                                          </p:val>
                                        </p:tav>
                                        <p:tav tm="100000">
                                          <p:val>
                                            <p:strVal val="#ppt_h"/>
                                          </p:val>
                                        </p:tav>
                                      </p:tavLst>
                                    </p:anim>
                                    <p:animEffect transition="in" filter="fade">
                                      <p:cBhvr>
                                        <p:cTn id="61" dur="500"/>
                                        <p:tgtEl>
                                          <p:spTgt spid="4">
                                            <p:txEl>
                                              <p:pRg st="8" end="8"/>
                                            </p:txEl>
                                          </p:spTgt>
                                        </p:tgtEl>
                                      </p:cBhvr>
                                    </p:animEffect>
                                  </p:childTnLst>
                                </p:cTn>
                              </p:par>
                              <p:par>
                                <p:cTn id="62" presetID="53" presetClass="entr" presetSubtype="16" fill="hold" nodeType="withEffect">
                                  <p:stCondLst>
                                    <p:cond delay="0"/>
                                  </p:stCondLst>
                                  <p:childTnLst>
                                    <p:set>
                                      <p:cBhvr>
                                        <p:cTn id="63" dur="1" fill="hold">
                                          <p:stCondLst>
                                            <p:cond delay="0"/>
                                          </p:stCondLst>
                                        </p:cTn>
                                        <p:tgtEl>
                                          <p:spTgt spid="4">
                                            <p:txEl>
                                              <p:pRg st="9" end="9"/>
                                            </p:txEl>
                                          </p:spTgt>
                                        </p:tgtEl>
                                        <p:attrNameLst>
                                          <p:attrName>style.visibility</p:attrName>
                                        </p:attrNameLst>
                                      </p:cBhvr>
                                      <p:to>
                                        <p:strVal val="visible"/>
                                      </p:to>
                                    </p:set>
                                    <p:anim calcmode="lin" valueType="num">
                                      <p:cBhvr>
                                        <p:cTn id="64" dur="500" fill="hold"/>
                                        <p:tgtEl>
                                          <p:spTgt spid="4">
                                            <p:txEl>
                                              <p:pRg st="9" end="9"/>
                                            </p:txEl>
                                          </p:spTgt>
                                        </p:tgtEl>
                                        <p:attrNameLst>
                                          <p:attrName>ppt_w</p:attrName>
                                        </p:attrNameLst>
                                      </p:cBhvr>
                                      <p:tavLst>
                                        <p:tav tm="0">
                                          <p:val>
                                            <p:fltVal val="0"/>
                                          </p:val>
                                        </p:tav>
                                        <p:tav tm="100000">
                                          <p:val>
                                            <p:strVal val="#ppt_w"/>
                                          </p:val>
                                        </p:tav>
                                      </p:tavLst>
                                    </p:anim>
                                    <p:anim calcmode="lin" valueType="num">
                                      <p:cBhvr>
                                        <p:cTn id="65" dur="500" fill="hold"/>
                                        <p:tgtEl>
                                          <p:spTgt spid="4">
                                            <p:txEl>
                                              <p:pRg st="9" end="9"/>
                                            </p:txEl>
                                          </p:spTgt>
                                        </p:tgtEl>
                                        <p:attrNameLst>
                                          <p:attrName>ppt_h</p:attrName>
                                        </p:attrNameLst>
                                      </p:cBhvr>
                                      <p:tavLst>
                                        <p:tav tm="0">
                                          <p:val>
                                            <p:fltVal val="0"/>
                                          </p:val>
                                        </p:tav>
                                        <p:tav tm="100000">
                                          <p:val>
                                            <p:strVal val="#ppt_h"/>
                                          </p:val>
                                        </p:tav>
                                      </p:tavLst>
                                    </p:anim>
                                    <p:animEffect transition="in" filter="fade">
                                      <p:cBhvr>
                                        <p:cTn id="66"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CC937F54-B9A0-FEA8-1086-26D3187660E8}"/>
              </a:ext>
            </a:extLst>
          </p:cNvPr>
          <p:cNvSpPr txBox="1"/>
          <p:nvPr/>
        </p:nvSpPr>
        <p:spPr>
          <a:xfrm>
            <a:off x="412954" y="163219"/>
            <a:ext cx="8790039" cy="6709529"/>
          </a:xfrm>
          <a:prstGeom prst="rect">
            <a:avLst/>
          </a:prstGeom>
          <a:noFill/>
        </p:spPr>
        <p:txBody>
          <a:bodyPr wrap="square" rtlCol="0">
            <a:spAutoFit/>
          </a:bodyPr>
          <a:lstStyle/>
          <a:p>
            <a:pPr algn="just"/>
            <a:r>
              <a:rPr lang="es-ES" sz="2100" b="1" u="sng" dirty="0">
                <a:effectLst>
                  <a:outerShdw blurRad="38100" dist="38100" dir="2700000" algn="tl">
                    <a:srgbClr val="000000">
                      <a:alpha val="43137"/>
                    </a:srgbClr>
                  </a:outerShdw>
                </a:effectLst>
                <a:latin typeface="Arial Narrow" panose="020B0606020202030204" pitchFamily="34" charset="0"/>
              </a:rPr>
              <a:t>INTRODUCCIÓN</a:t>
            </a:r>
            <a:r>
              <a:rPr lang="es-ES" sz="2100" b="1" dirty="0">
                <a:effectLst>
                  <a:outerShdw blurRad="38100" dist="38100" dir="2700000" algn="tl">
                    <a:srgbClr val="000000">
                      <a:alpha val="43137"/>
                    </a:srgbClr>
                  </a:outerShdw>
                </a:effectLst>
                <a:latin typeface="Arial Narrow" panose="020B0606020202030204" pitchFamily="34" charset="0"/>
              </a:rPr>
              <a:t>:</a:t>
            </a:r>
          </a:p>
          <a:p>
            <a:pPr marL="442913" indent="-254000" algn="just">
              <a:buFont typeface="+mj-lt"/>
              <a:buAutoNum type="alphaUcPeriod"/>
            </a:pPr>
            <a:r>
              <a:rPr lang="es-ES" sz="1900" b="0" i="0" dirty="0">
                <a:solidFill>
                  <a:srgbClr val="222222"/>
                </a:solidFill>
                <a:effectLst/>
                <a:latin typeface="Arial Narrow" panose="020B0606020202030204" pitchFamily="34" charset="0"/>
              </a:rPr>
              <a:t>Este es uno de ocho salmos que según los títulos surgen de las persecuciones de David por Saúl. El orden cronológico de los Salmos si surgieron de estos eventos sería: </a:t>
            </a:r>
            <a:r>
              <a:rPr lang="es-ES" sz="1900" b="1" i="0" dirty="0">
                <a:solidFill>
                  <a:srgbClr val="222222"/>
                </a:solidFill>
                <a:effectLst/>
                <a:latin typeface="Arial Narrow" panose="020B0606020202030204" pitchFamily="34" charset="0"/>
              </a:rPr>
              <a:t>(7, 59, 56, 34, 52, 57, 142</a:t>
            </a:r>
            <a:r>
              <a:rPr lang="es-ES" sz="1900" b="0" i="0" dirty="0">
                <a:solidFill>
                  <a:srgbClr val="222222"/>
                </a:solidFill>
                <a:effectLst/>
                <a:latin typeface="Arial Narrow" panose="020B0606020202030204" pitchFamily="34" charset="0"/>
              </a:rPr>
              <a:t> y </a:t>
            </a:r>
            <a:r>
              <a:rPr lang="es-ES" sz="1900" b="1" i="0" dirty="0">
                <a:solidFill>
                  <a:srgbClr val="222222"/>
                </a:solidFill>
                <a:effectLst/>
                <a:latin typeface="Arial Narrow" panose="020B0606020202030204" pitchFamily="34" charset="0"/>
              </a:rPr>
              <a:t>54)</a:t>
            </a:r>
            <a:r>
              <a:rPr lang="es-ES" sz="1900" b="0" i="0" dirty="0">
                <a:solidFill>
                  <a:srgbClr val="222222"/>
                </a:solidFill>
                <a:effectLst/>
                <a:latin typeface="Arial Narrow" panose="020B0606020202030204" pitchFamily="34" charset="0"/>
              </a:rPr>
              <a:t> {</a:t>
            </a:r>
            <a:r>
              <a:rPr lang="es-ES" sz="1900" b="0" i="0" dirty="0" err="1">
                <a:solidFill>
                  <a:srgbClr val="222222"/>
                </a:solidFill>
                <a:effectLst/>
                <a:latin typeface="Arial Narrow" panose="020B0606020202030204" pitchFamily="34" charset="0"/>
              </a:rPr>
              <a:t>Delitzsch</a:t>
            </a:r>
            <a:r>
              <a:rPr lang="es-ES" sz="1900" dirty="0">
                <a:solidFill>
                  <a:srgbClr val="222222"/>
                </a:solidFill>
                <a:latin typeface="Arial Narrow" panose="020B0606020202030204" pitchFamily="34" charset="0"/>
              </a:rPr>
              <a:t>}</a:t>
            </a:r>
          </a:p>
          <a:p>
            <a:pPr marL="646113" indent="-292100" algn="just">
              <a:buFont typeface="+mj-lt"/>
              <a:buAutoNum type="arabicPeriod"/>
            </a:pPr>
            <a:r>
              <a:rPr lang="es-ES" sz="1900" b="0" i="0" dirty="0">
                <a:solidFill>
                  <a:srgbClr val="222222"/>
                </a:solidFill>
                <a:effectLst/>
                <a:latin typeface="Arial Narrow" panose="020B0606020202030204" pitchFamily="34" charset="0"/>
              </a:rPr>
              <a:t>Los eventos están explicados en </a:t>
            </a:r>
            <a:r>
              <a:rPr lang="es-ES" sz="1900" b="1" i="0" dirty="0">
                <a:solidFill>
                  <a:srgbClr val="222222"/>
                </a:solidFill>
                <a:effectLst/>
                <a:latin typeface="Arial Narrow" panose="020B0606020202030204" pitchFamily="34" charset="0"/>
              </a:rPr>
              <a:t>(1Sam.21: 10 – 15)</a:t>
            </a:r>
            <a:r>
              <a:rPr lang="es-ES" sz="1900" b="0" i="0" dirty="0">
                <a:solidFill>
                  <a:srgbClr val="222222"/>
                </a:solidFill>
                <a:effectLst/>
                <a:latin typeface="Arial Narrow" panose="020B0606020202030204" pitchFamily="34" charset="0"/>
              </a:rPr>
              <a:t> donde el rey se llama </a:t>
            </a:r>
            <a:r>
              <a:rPr lang="es-ES" sz="1900" b="0" i="0" dirty="0" err="1">
                <a:solidFill>
                  <a:srgbClr val="222222"/>
                </a:solidFill>
                <a:effectLst/>
                <a:latin typeface="Arial Narrow" panose="020B0606020202030204" pitchFamily="34" charset="0"/>
              </a:rPr>
              <a:t>Aquis</a:t>
            </a:r>
            <a:r>
              <a:rPr lang="es-ES" sz="1900" b="0" i="0" dirty="0">
                <a:solidFill>
                  <a:srgbClr val="222222"/>
                </a:solidFill>
                <a:effectLst/>
                <a:latin typeface="Arial Narrow" panose="020B0606020202030204" pitchFamily="34" charset="0"/>
              </a:rPr>
              <a:t>. Se cree que Abimelec era un nombre común de los reyes filisteos como </a:t>
            </a:r>
            <a:r>
              <a:rPr lang="es-ES" sz="1900" b="0" i="0" dirty="0" err="1">
                <a:solidFill>
                  <a:srgbClr val="222222"/>
                </a:solidFill>
                <a:effectLst/>
                <a:latin typeface="Arial Narrow" panose="020B0606020202030204" pitchFamily="34" charset="0"/>
              </a:rPr>
              <a:t>Agag</a:t>
            </a:r>
            <a:r>
              <a:rPr lang="es-ES" sz="1900" b="0" i="0" dirty="0">
                <a:solidFill>
                  <a:srgbClr val="222222"/>
                </a:solidFill>
                <a:effectLst/>
                <a:latin typeface="Arial Narrow" panose="020B0606020202030204" pitchFamily="34" charset="0"/>
              </a:rPr>
              <a:t> era para los amalequitas y faraón para los egipcios.</a:t>
            </a:r>
          </a:p>
          <a:p>
            <a:pPr marL="646113" indent="-292100" algn="just">
              <a:buFont typeface="+mj-lt"/>
              <a:buAutoNum type="arabicPeriod"/>
            </a:pPr>
            <a:r>
              <a:rPr lang="es-ES" sz="1900" b="0" i="0" dirty="0">
                <a:solidFill>
                  <a:srgbClr val="222222"/>
                </a:solidFill>
                <a:effectLst/>
                <a:latin typeface="Arial Narrow" panose="020B0606020202030204" pitchFamily="34" charset="0"/>
              </a:rPr>
              <a:t>Podría aplicarse a todas las angustias y las crisis de la vida de David.</a:t>
            </a:r>
          </a:p>
          <a:p>
            <a:pPr marL="811213" indent="-280988" algn="just">
              <a:buFont typeface="+mj-lt"/>
              <a:buAutoNum type="alphaLcParenR"/>
            </a:pPr>
            <a:r>
              <a:rPr lang="es-ES" sz="1900" b="0" i="0" dirty="0">
                <a:solidFill>
                  <a:srgbClr val="222222"/>
                </a:solidFill>
                <a:effectLst/>
                <a:latin typeface="Arial Narrow" panose="020B0606020202030204" pitchFamily="34" charset="0"/>
              </a:rPr>
              <a:t> Por ser tan elaborado artísticamente, algunos piensan que algún autor o editor más tarde lo hizo referir a esta experiencia de David. </a:t>
            </a:r>
          </a:p>
          <a:p>
            <a:pPr marL="811213" indent="-280988" algn="just">
              <a:buFont typeface="+mj-lt"/>
              <a:buAutoNum type="alphaLcParenR"/>
            </a:pPr>
            <a:r>
              <a:rPr lang="es-ES" sz="1900" b="0" i="0" dirty="0">
                <a:solidFill>
                  <a:srgbClr val="222222"/>
                </a:solidFill>
                <a:effectLst/>
                <a:latin typeface="Arial Narrow" panose="020B0606020202030204" pitchFamily="34" charset="0"/>
              </a:rPr>
              <a:t>Sin embargo, no hay razones fuertes para negar que sea de David. Se ha sugerido que David escribió un poema de su experiencia, como dice el título, y más tarde otro poeta usó el poema {quedando con el mismo título} para desarrollar este salmo.</a:t>
            </a:r>
          </a:p>
          <a:p>
            <a:pPr marL="633413" indent="-279400" algn="just">
              <a:buFont typeface="+mj-lt"/>
              <a:buAutoNum type="arabicPeriod" startAt="3"/>
            </a:pPr>
            <a:r>
              <a:rPr lang="es-ES" sz="1900" b="0" i="0" dirty="0">
                <a:solidFill>
                  <a:srgbClr val="222222"/>
                </a:solidFill>
                <a:effectLst/>
                <a:latin typeface="Arial Narrow" panose="020B0606020202030204" pitchFamily="34" charset="0"/>
              </a:rPr>
              <a:t>La forma literaria y artística del Salmo es bellísima. Es un acróstico; cada versículo empieza con una letra del alfabeto heb</a:t>
            </a:r>
            <a:r>
              <a:rPr lang="es-ES" sz="1900" dirty="0">
                <a:solidFill>
                  <a:srgbClr val="222222"/>
                </a:solidFill>
                <a:latin typeface="Arial Narrow" panose="020B0606020202030204" pitchFamily="34" charset="0"/>
              </a:rPr>
              <a:t>reo</a:t>
            </a:r>
            <a:r>
              <a:rPr lang="es-ES" sz="1900" b="0" i="0" dirty="0">
                <a:solidFill>
                  <a:srgbClr val="222222"/>
                </a:solidFill>
                <a:effectLst/>
                <a:latin typeface="Arial Narrow" panose="020B0606020202030204" pitchFamily="34" charset="0"/>
              </a:rPr>
              <a:t> y contiene dos líneas. </a:t>
            </a:r>
          </a:p>
          <a:p>
            <a:pPr marL="811213" indent="-280988" algn="just">
              <a:buFont typeface="+mj-lt"/>
              <a:buAutoNum type="alphaLcParenR"/>
            </a:pPr>
            <a:r>
              <a:rPr lang="es-ES" sz="1900" b="0" i="0" dirty="0">
                <a:solidFill>
                  <a:srgbClr val="222222"/>
                </a:solidFill>
                <a:effectLst/>
                <a:latin typeface="Arial Narrow" panose="020B0606020202030204" pitchFamily="34" charset="0"/>
              </a:rPr>
              <a:t>El Salmo conlleva varios paralelos con el </a:t>
            </a:r>
            <a:r>
              <a:rPr lang="es-ES" sz="1900" b="1" i="0" dirty="0">
                <a:solidFill>
                  <a:srgbClr val="222222"/>
                </a:solidFill>
                <a:effectLst/>
                <a:latin typeface="Arial Narrow" panose="020B0606020202030204" pitchFamily="34" charset="0"/>
              </a:rPr>
              <a:t>(Salm.25)</a:t>
            </a:r>
            <a:r>
              <a:rPr lang="es-ES" sz="1900" b="0" i="0" dirty="0">
                <a:solidFill>
                  <a:srgbClr val="222222"/>
                </a:solidFill>
                <a:effectLst/>
                <a:latin typeface="Arial Narrow" panose="020B0606020202030204" pitchFamily="34" charset="0"/>
              </a:rPr>
              <a:t> que también es acróstico</a:t>
            </a:r>
            <a:r>
              <a:rPr lang="es-ES" sz="1900" dirty="0">
                <a:solidFill>
                  <a:srgbClr val="222222"/>
                </a:solidFill>
                <a:latin typeface="Arial Narrow" panose="020B0606020202030204" pitchFamily="34" charset="0"/>
              </a:rPr>
              <a:t> {es decir, poético} </a:t>
            </a:r>
            <a:r>
              <a:rPr lang="es-ES" sz="1900" b="0" i="0" dirty="0">
                <a:solidFill>
                  <a:srgbClr val="222222"/>
                </a:solidFill>
                <a:effectLst/>
                <a:latin typeface="Arial Narrow" panose="020B0606020202030204" pitchFamily="34" charset="0"/>
              </a:rPr>
              <a:t> </a:t>
            </a:r>
          </a:p>
          <a:p>
            <a:pPr marL="811213" indent="-280988" algn="just">
              <a:buFont typeface="+mj-lt"/>
              <a:buAutoNum type="alphaLcParenR"/>
            </a:pPr>
            <a:r>
              <a:rPr lang="es-ES" sz="1900" b="0" i="0" dirty="0">
                <a:solidFill>
                  <a:srgbClr val="222222"/>
                </a:solidFill>
                <a:effectLst/>
                <a:latin typeface="Arial Narrow" panose="020B0606020202030204" pitchFamily="34" charset="0"/>
              </a:rPr>
              <a:t>Los dos saltan la letra “</a:t>
            </a:r>
            <a:r>
              <a:rPr lang="es-ES" sz="1900" b="0" i="0" dirty="0" err="1">
                <a:solidFill>
                  <a:srgbClr val="222222"/>
                </a:solidFill>
                <a:effectLst/>
                <a:latin typeface="Arial Narrow" panose="020B0606020202030204" pitchFamily="34" charset="0"/>
              </a:rPr>
              <a:t>waw</a:t>
            </a:r>
            <a:r>
              <a:rPr lang="es-ES" sz="1900" b="0" i="0" dirty="0">
                <a:solidFill>
                  <a:srgbClr val="222222"/>
                </a:solidFill>
                <a:effectLst/>
                <a:latin typeface="Arial Narrow" panose="020B0606020202030204" pitchFamily="34" charset="0"/>
              </a:rPr>
              <a:t>” y los dos agregan el versículo al final que empieza con la palabra </a:t>
            </a:r>
            <a:r>
              <a:rPr lang="es-ES" sz="1900" b="0" i="0" dirty="0" err="1">
                <a:solidFill>
                  <a:srgbClr val="222222"/>
                </a:solidFill>
                <a:effectLst/>
                <a:latin typeface="Arial Narrow" panose="020B0606020202030204" pitchFamily="34" charset="0"/>
              </a:rPr>
              <a:t>padah</a:t>
            </a:r>
            <a:r>
              <a:rPr lang="es-ES" sz="1900" b="0" i="0" dirty="0">
                <a:solidFill>
                  <a:srgbClr val="222222"/>
                </a:solidFill>
                <a:effectLst/>
                <a:latin typeface="Arial Narrow" panose="020B0606020202030204" pitchFamily="34" charset="0"/>
              </a:rPr>
              <a:t>  {H6299 “redimir”}</a:t>
            </a:r>
          </a:p>
          <a:p>
            <a:pPr marL="442913" indent="-266700" algn="just">
              <a:buFont typeface="+mj-lt"/>
              <a:buAutoNum type="alphaUcPeriod" startAt="2"/>
            </a:pPr>
            <a:r>
              <a:rPr lang="es-ES" sz="1900" b="0" i="0" dirty="0">
                <a:solidFill>
                  <a:srgbClr val="222222"/>
                </a:solidFill>
                <a:effectLst/>
                <a:latin typeface="Arial Narrow" panose="020B0606020202030204" pitchFamily="34" charset="0"/>
              </a:rPr>
              <a:t>El Salmo es una linda combinación de adoración, acción de gracias y enseñanza de sabiduría.</a:t>
            </a:r>
          </a:p>
          <a:p>
            <a:pPr marL="176213" algn="just"/>
            <a:endParaRPr lang="es-ES" sz="1000" dirty="0">
              <a:solidFill>
                <a:srgbClr val="222222"/>
              </a:solidFill>
              <a:latin typeface="Arial Narrow" panose="020B0606020202030204" pitchFamily="34" charset="0"/>
            </a:endParaRPr>
          </a:p>
          <a:p>
            <a:pPr marL="265113" indent="-265113" algn="just">
              <a:buFont typeface="Wingdings" panose="05000000000000000000" pitchFamily="2" charset="2"/>
              <a:buChar char="v"/>
            </a:pPr>
            <a:r>
              <a:rPr lang="es-ES" sz="1900" b="0" i="0" dirty="0">
                <a:solidFill>
                  <a:srgbClr val="222222"/>
                </a:solidFill>
                <a:effectLst/>
                <a:latin typeface="Arial Narrow" panose="020B0606020202030204" pitchFamily="34" charset="0"/>
              </a:rPr>
              <a:t>Que nos puede enseñar David a través de este Salmo. Empecemos a considerar…</a:t>
            </a:r>
          </a:p>
        </p:txBody>
      </p:sp>
      <p:sp>
        <p:nvSpPr>
          <p:cNvPr id="2" name="Rectángulo: esquinas redondeadas 1">
            <a:extLst>
              <a:ext uri="{FF2B5EF4-FFF2-40B4-BE49-F238E27FC236}">
                <a16:creationId xmlns:a16="http://schemas.microsoft.com/office/drawing/2014/main" id="{5ECAD8D5-A8D6-65BD-6205-2C53082FEE08}"/>
              </a:ext>
            </a:extLst>
          </p:cNvPr>
          <p:cNvSpPr/>
          <p:nvPr/>
        </p:nvSpPr>
        <p:spPr>
          <a:xfrm>
            <a:off x="9202994" y="1297857"/>
            <a:ext cx="2875936" cy="5058697"/>
          </a:xfrm>
          <a:prstGeom prst="round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 levantándose David aquel día, huyó de la presencia de Saúl, y se fue a </a:t>
            </a:r>
            <a:r>
              <a:rPr lang="es-ES" sz="1900" b="0" i="1" u="none" strike="noStrike" baseline="0" dirty="0" err="1">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Aquis</a:t>
            </a:r>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rey de </a:t>
            </a:r>
            <a:r>
              <a:rPr lang="es-ES" sz="1900" b="0" i="1" u="none" strike="noStrike" baseline="0" dirty="0" err="1">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Gat</a:t>
            </a:r>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Y los siervos de </a:t>
            </a:r>
            <a:r>
              <a:rPr lang="es-ES" sz="1900" b="0" i="1" u="none" strike="noStrike" baseline="0" dirty="0" err="1">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Aquis</a:t>
            </a:r>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le dijeron: ¿No es éste David, el rey de la tierra? ¿no es éste de quien cantaban en las danzas, diciendo: Hirió Saúl a sus miles, y David a sus diez miles?  Y David puso en su corazón estas palabras, y tuvo gran temor de </a:t>
            </a:r>
            <a:r>
              <a:rPr lang="es-ES" sz="1900" b="0" i="1" u="none" strike="noStrike" baseline="0" dirty="0" err="1">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Aquis</a:t>
            </a:r>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rey de </a:t>
            </a:r>
            <a:r>
              <a:rPr lang="es-ES" sz="1900" b="0" i="1" u="none" strike="noStrike" baseline="0" dirty="0" err="1">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Gat</a:t>
            </a:r>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Rectángulo: esquinas redondeadas 2">
            <a:extLst>
              <a:ext uri="{FF2B5EF4-FFF2-40B4-BE49-F238E27FC236}">
                <a16:creationId xmlns:a16="http://schemas.microsoft.com/office/drawing/2014/main" id="{6EAEC850-0C82-3C8D-7F44-B62D89D00A57}"/>
              </a:ext>
            </a:extLst>
          </p:cNvPr>
          <p:cNvSpPr/>
          <p:nvPr/>
        </p:nvSpPr>
        <p:spPr>
          <a:xfrm>
            <a:off x="9202993" y="1297857"/>
            <a:ext cx="2875937" cy="5058697"/>
          </a:xfrm>
          <a:prstGeom prst="round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s-ES" sz="19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Y cambió su manera de comportarse delante de ellos, y se fingió loco entre ellos, y escribía en las portadas de las puertas, y dejaba correr la saliva por su barba. Y dijo </a:t>
            </a:r>
            <a:r>
              <a:rPr kumimoji="0" lang="es-ES" sz="1900" b="0" i="1" u="none" strike="noStrike" kern="1200" cap="none" spc="0" normalizeH="0" baseline="0" noProof="0" dirty="0" err="1">
                <a:ln>
                  <a:noFill/>
                </a:ln>
                <a:solidFill>
                  <a:prstClr val="black"/>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Aquis</a:t>
            </a:r>
            <a:r>
              <a:rPr kumimoji="0" lang="es-ES" sz="19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a sus siervos: He aquí, veis que este hombre es demente; ¿por qué lo habéis traído a mí? ¿Acaso me faltan locos, para que hayáis traído a éste que hiciese de loco delante de mí? ¿Había de entrar éste en mi casa?</a:t>
            </a:r>
            <a:endParaRPr kumimoji="0" lang="es-NI" sz="19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943389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 calcmode="lin" valueType="num">
                                      <p:cBhvr additive="base">
                                        <p:cTn id="21"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randombar(horizontal)">
                                      <p:cBhvr>
                                        <p:cTn id="27" dur="500"/>
                                        <p:tgtEl>
                                          <p:spTgt spid="2"/>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randombar(horizontal)">
                                      <p:cBhvr>
                                        <p:cTn id="32" dur="500"/>
                                        <p:tgtEl>
                                          <p:spTgt spid="3"/>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3" end="3"/>
                                            </p:txEl>
                                          </p:spTgt>
                                        </p:tgtEl>
                                        <p:attrNameLst>
                                          <p:attrName>style.visibility</p:attrName>
                                        </p:attrNameLst>
                                      </p:cBhvr>
                                      <p:to>
                                        <p:strVal val="visible"/>
                                      </p:to>
                                    </p:set>
                                    <p:anim calcmode="lin" valueType="num">
                                      <p:cBhvr additive="base">
                                        <p:cTn id="37"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nodeType="clickEffect">
                                  <p:stCondLst>
                                    <p:cond delay="0"/>
                                  </p:stCondLst>
                                  <p:childTnLst>
                                    <p:set>
                                      <p:cBhvr>
                                        <p:cTn id="42" dur="1" fill="hold">
                                          <p:stCondLst>
                                            <p:cond delay="0"/>
                                          </p:stCondLst>
                                        </p:cTn>
                                        <p:tgtEl>
                                          <p:spTgt spid="4">
                                            <p:txEl>
                                              <p:pRg st="4" end="4"/>
                                            </p:txEl>
                                          </p:spTgt>
                                        </p:tgtEl>
                                        <p:attrNameLst>
                                          <p:attrName>style.visibility</p:attrName>
                                        </p:attrNameLst>
                                      </p:cBhvr>
                                      <p:to>
                                        <p:strVal val="visible"/>
                                      </p:to>
                                    </p:set>
                                    <p:animEffect transition="in" filter="barn(inVertical)">
                                      <p:cBhvr>
                                        <p:cTn id="43" dur="500"/>
                                        <p:tgtEl>
                                          <p:spTgt spid="4">
                                            <p:txEl>
                                              <p:pRg st="4" end="4"/>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6" presetClass="entr" presetSubtype="21" fill="hold" nodeType="clickEffect">
                                  <p:stCondLst>
                                    <p:cond delay="0"/>
                                  </p:stCondLst>
                                  <p:childTnLst>
                                    <p:set>
                                      <p:cBhvr>
                                        <p:cTn id="47" dur="1" fill="hold">
                                          <p:stCondLst>
                                            <p:cond delay="0"/>
                                          </p:stCondLst>
                                        </p:cTn>
                                        <p:tgtEl>
                                          <p:spTgt spid="4">
                                            <p:txEl>
                                              <p:pRg st="5" end="5"/>
                                            </p:txEl>
                                          </p:spTgt>
                                        </p:tgtEl>
                                        <p:attrNameLst>
                                          <p:attrName>style.visibility</p:attrName>
                                        </p:attrNameLst>
                                      </p:cBhvr>
                                      <p:to>
                                        <p:strVal val="visible"/>
                                      </p:to>
                                    </p:set>
                                    <p:animEffect transition="in" filter="barn(inVertical)">
                                      <p:cBhvr>
                                        <p:cTn id="48" dur="500"/>
                                        <p:tgtEl>
                                          <p:spTgt spid="4">
                                            <p:txEl>
                                              <p:pRg st="5" end="5"/>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4">
                                            <p:txEl>
                                              <p:pRg st="6" end="6"/>
                                            </p:txEl>
                                          </p:spTgt>
                                        </p:tgtEl>
                                        <p:attrNameLst>
                                          <p:attrName>style.visibility</p:attrName>
                                        </p:attrNameLst>
                                      </p:cBhvr>
                                      <p:to>
                                        <p:strVal val="visible"/>
                                      </p:to>
                                    </p:set>
                                    <p:anim calcmode="lin" valueType="num">
                                      <p:cBhvr additive="base">
                                        <p:cTn id="53"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nodeType="clickEffect">
                                  <p:stCondLst>
                                    <p:cond delay="0"/>
                                  </p:stCondLst>
                                  <p:childTnLst>
                                    <p:set>
                                      <p:cBhvr>
                                        <p:cTn id="58" dur="1" fill="hold">
                                          <p:stCondLst>
                                            <p:cond delay="0"/>
                                          </p:stCondLst>
                                        </p:cTn>
                                        <p:tgtEl>
                                          <p:spTgt spid="4">
                                            <p:txEl>
                                              <p:pRg st="7" end="7"/>
                                            </p:txEl>
                                          </p:spTgt>
                                        </p:tgtEl>
                                        <p:attrNameLst>
                                          <p:attrName>style.visibility</p:attrName>
                                        </p:attrNameLst>
                                      </p:cBhvr>
                                      <p:to>
                                        <p:strVal val="visible"/>
                                      </p:to>
                                    </p:set>
                                    <p:animEffect transition="in" filter="barn(inVertical)">
                                      <p:cBhvr>
                                        <p:cTn id="59" dur="500"/>
                                        <p:tgtEl>
                                          <p:spTgt spid="4">
                                            <p:txEl>
                                              <p:pRg st="7" end="7"/>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nodeType="clickEffect">
                                  <p:stCondLst>
                                    <p:cond delay="0"/>
                                  </p:stCondLst>
                                  <p:childTnLst>
                                    <p:set>
                                      <p:cBhvr>
                                        <p:cTn id="63" dur="1" fill="hold">
                                          <p:stCondLst>
                                            <p:cond delay="0"/>
                                          </p:stCondLst>
                                        </p:cTn>
                                        <p:tgtEl>
                                          <p:spTgt spid="4">
                                            <p:txEl>
                                              <p:pRg st="8" end="8"/>
                                            </p:txEl>
                                          </p:spTgt>
                                        </p:tgtEl>
                                        <p:attrNameLst>
                                          <p:attrName>style.visibility</p:attrName>
                                        </p:attrNameLst>
                                      </p:cBhvr>
                                      <p:to>
                                        <p:strVal val="visible"/>
                                      </p:to>
                                    </p:set>
                                    <p:animEffect transition="in" filter="barn(inVertical)">
                                      <p:cBhvr>
                                        <p:cTn id="64" dur="500"/>
                                        <p:tgtEl>
                                          <p:spTgt spid="4">
                                            <p:txEl>
                                              <p:pRg st="8" end="8"/>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53" presetClass="entr" presetSubtype="16" fill="hold" nodeType="clickEffect">
                                  <p:stCondLst>
                                    <p:cond delay="0"/>
                                  </p:stCondLst>
                                  <p:childTnLst>
                                    <p:set>
                                      <p:cBhvr>
                                        <p:cTn id="68" dur="1" fill="hold">
                                          <p:stCondLst>
                                            <p:cond delay="0"/>
                                          </p:stCondLst>
                                        </p:cTn>
                                        <p:tgtEl>
                                          <p:spTgt spid="4">
                                            <p:txEl>
                                              <p:pRg st="9" end="9"/>
                                            </p:txEl>
                                          </p:spTgt>
                                        </p:tgtEl>
                                        <p:attrNameLst>
                                          <p:attrName>style.visibility</p:attrName>
                                        </p:attrNameLst>
                                      </p:cBhvr>
                                      <p:to>
                                        <p:strVal val="visible"/>
                                      </p:to>
                                    </p:set>
                                    <p:anim calcmode="lin" valueType="num">
                                      <p:cBhvr>
                                        <p:cTn id="69" dur="500" fill="hold"/>
                                        <p:tgtEl>
                                          <p:spTgt spid="4">
                                            <p:txEl>
                                              <p:pRg st="9" end="9"/>
                                            </p:txEl>
                                          </p:spTgt>
                                        </p:tgtEl>
                                        <p:attrNameLst>
                                          <p:attrName>ppt_w</p:attrName>
                                        </p:attrNameLst>
                                      </p:cBhvr>
                                      <p:tavLst>
                                        <p:tav tm="0">
                                          <p:val>
                                            <p:fltVal val="0"/>
                                          </p:val>
                                        </p:tav>
                                        <p:tav tm="100000">
                                          <p:val>
                                            <p:strVal val="#ppt_w"/>
                                          </p:val>
                                        </p:tav>
                                      </p:tavLst>
                                    </p:anim>
                                    <p:anim calcmode="lin" valueType="num">
                                      <p:cBhvr>
                                        <p:cTn id="70" dur="500" fill="hold"/>
                                        <p:tgtEl>
                                          <p:spTgt spid="4">
                                            <p:txEl>
                                              <p:pRg st="9" end="9"/>
                                            </p:txEl>
                                          </p:spTgt>
                                        </p:tgtEl>
                                        <p:attrNameLst>
                                          <p:attrName>ppt_h</p:attrName>
                                        </p:attrNameLst>
                                      </p:cBhvr>
                                      <p:tavLst>
                                        <p:tav tm="0">
                                          <p:val>
                                            <p:fltVal val="0"/>
                                          </p:val>
                                        </p:tav>
                                        <p:tav tm="100000">
                                          <p:val>
                                            <p:strVal val="#ppt_h"/>
                                          </p:val>
                                        </p:tav>
                                      </p:tavLst>
                                    </p:anim>
                                    <p:animEffect transition="in" filter="fade">
                                      <p:cBhvr>
                                        <p:cTn id="71" dur="500"/>
                                        <p:tgtEl>
                                          <p:spTgt spid="4">
                                            <p:txEl>
                                              <p:pRg st="9" end="9"/>
                                            </p:txEl>
                                          </p:spTgt>
                                        </p:tgtEl>
                                      </p:cBhvr>
                                    </p:animEffect>
                                  </p:childTnLst>
                                </p:cTn>
                              </p:par>
                            </p:childTnLst>
                          </p:cTn>
                        </p:par>
                      </p:childTnLst>
                    </p:cTn>
                  </p:par>
                  <p:par>
                    <p:cTn id="72" fill="hold">
                      <p:stCondLst>
                        <p:cond delay="indefinite"/>
                      </p:stCondLst>
                      <p:childTnLst>
                        <p:par>
                          <p:cTn id="73" fill="hold">
                            <p:stCondLst>
                              <p:cond delay="0"/>
                            </p:stCondLst>
                            <p:childTnLst>
                              <p:par>
                                <p:cTn id="74" presetID="53" presetClass="entr" presetSubtype="16" fill="hold" nodeType="clickEffect">
                                  <p:stCondLst>
                                    <p:cond delay="0"/>
                                  </p:stCondLst>
                                  <p:childTnLst>
                                    <p:set>
                                      <p:cBhvr>
                                        <p:cTn id="75" dur="1" fill="hold">
                                          <p:stCondLst>
                                            <p:cond delay="0"/>
                                          </p:stCondLst>
                                        </p:cTn>
                                        <p:tgtEl>
                                          <p:spTgt spid="4">
                                            <p:txEl>
                                              <p:pRg st="11" end="11"/>
                                            </p:txEl>
                                          </p:spTgt>
                                        </p:tgtEl>
                                        <p:attrNameLst>
                                          <p:attrName>style.visibility</p:attrName>
                                        </p:attrNameLst>
                                      </p:cBhvr>
                                      <p:to>
                                        <p:strVal val="visible"/>
                                      </p:to>
                                    </p:set>
                                    <p:anim calcmode="lin" valueType="num">
                                      <p:cBhvr>
                                        <p:cTn id="76" dur="500" fill="hold"/>
                                        <p:tgtEl>
                                          <p:spTgt spid="4">
                                            <p:txEl>
                                              <p:pRg st="11" end="11"/>
                                            </p:txEl>
                                          </p:spTgt>
                                        </p:tgtEl>
                                        <p:attrNameLst>
                                          <p:attrName>ppt_w</p:attrName>
                                        </p:attrNameLst>
                                      </p:cBhvr>
                                      <p:tavLst>
                                        <p:tav tm="0">
                                          <p:val>
                                            <p:fltVal val="0"/>
                                          </p:val>
                                        </p:tav>
                                        <p:tav tm="100000">
                                          <p:val>
                                            <p:strVal val="#ppt_w"/>
                                          </p:val>
                                        </p:tav>
                                      </p:tavLst>
                                    </p:anim>
                                    <p:anim calcmode="lin" valueType="num">
                                      <p:cBhvr>
                                        <p:cTn id="77" dur="500" fill="hold"/>
                                        <p:tgtEl>
                                          <p:spTgt spid="4">
                                            <p:txEl>
                                              <p:pRg st="11" end="11"/>
                                            </p:txEl>
                                          </p:spTgt>
                                        </p:tgtEl>
                                        <p:attrNameLst>
                                          <p:attrName>ppt_h</p:attrName>
                                        </p:attrNameLst>
                                      </p:cBhvr>
                                      <p:tavLst>
                                        <p:tav tm="0">
                                          <p:val>
                                            <p:fltVal val="0"/>
                                          </p:val>
                                        </p:tav>
                                        <p:tav tm="100000">
                                          <p:val>
                                            <p:strVal val="#ppt_h"/>
                                          </p:val>
                                        </p:tav>
                                      </p:tavLst>
                                    </p:anim>
                                    <p:animEffect transition="in" filter="fade">
                                      <p:cBhvr>
                                        <p:cTn id="78" dur="500"/>
                                        <p:tgtEl>
                                          <p:spTgt spid="4">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985AEA81-970D-C506-A7EA-FAB8005756D7}"/>
              </a:ext>
            </a:extLst>
          </p:cNvPr>
          <p:cNvSpPr txBox="1"/>
          <p:nvPr/>
        </p:nvSpPr>
        <p:spPr>
          <a:xfrm>
            <a:off x="855405" y="737894"/>
            <a:ext cx="8170607" cy="6001643"/>
          </a:xfrm>
          <a:prstGeom prst="rect">
            <a:avLst/>
          </a:prstGeom>
          <a:noFill/>
        </p:spPr>
        <p:txBody>
          <a:bodyPr wrap="square" rtlCol="0">
            <a:spAutoFit/>
          </a:bodyPr>
          <a:lstStyle/>
          <a:p>
            <a:pPr marL="265113" indent="-223838" algn="just">
              <a:buFont typeface="+mj-lt"/>
              <a:buAutoNum type="romanUcPeriod"/>
            </a:pPr>
            <a:r>
              <a:rPr lang="es-ES" sz="2100" b="1" dirty="0">
                <a:effectLst>
                  <a:outerShdw blurRad="38100" dist="38100" dir="2700000" algn="tl">
                    <a:srgbClr val="000000">
                      <a:alpha val="43137"/>
                    </a:srgbClr>
                  </a:outerShdw>
                </a:effectLst>
                <a:latin typeface="Arial Narrow" panose="020B0606020202030204" pitchFamily="34" charset="0"/>
              </a:rPr>
              <a:t>UNA RESOLUCIÓN DE ALABAR A DIOS (Salm.34: 1 – 3)</a:t>
            </a:r>
          </a:p>
          <a:p>
            <a:pPr marL="457200" indent="-280988" algn="just">
              <a:buFont typeface="+mj-lt"/>
              <a:buAutoNum type="alphaUcPeriod"/>
            </a:pPr>
            <a:r>
              <a:rPr lang="es-ES" sz="1900" b="0" i="0" dirty="0">
                <a:solidFill>
                  <a:srgbClr val="222222"/>
                </a:solidFill>
                <a:effectLst/>
                <a:latin typeface="Arial Narrow" panose="020B0606020202030204" pitchFamily="34" charset="0"/>
              </a:rPr>
              <a:t>El Salmo empieza con una decisión de adorar </a:t>
            </a:r>
            <a:r>
              <a:rPr lang="es-ES" sz="1900" dirty="0">
                <a:solidFill>
                  <a:srgbClr val="222222"/>
                </a:solidFill>
                <a:latin typeface="Arial Narrow" panose="020B0606020202030204" pitchFamily="34" charset="0"/>
              </a:rPr>
              <a:t>{</a:t>
            </a:r>
            <a:r>
              <a:rPr lang="es-ES" sz="1900" b="0" i="0" dirty="0">
                <a:solidFill>
                  <a:srgbClr val="222222"/>
                </a:solidFill>
                <a:effectLst/>
                <a:latin typeface="Arial Narrow" panose="020B0606020202030204" pitchFamily="34" charset="0"/>
              </a:rPr>
              <a:t>para </a:t>
            </a:r>
            <a:r>
              <a:rPr lang="es-ES" sz="1900" b="0" i="1" dirty="0">
                <a:solidFill>
                  <a:srgbClr val="222222"/>
                </a:solidFill>
                <a:effectLst>
                  <a:outerShdw blurRad="38100" dist="38100" dir="2700000" algn="tl">
                    <a:srgbClr val="000000">
                      <a:alpha val="43137"/>
                    </a:srgbClr>
                  </a:outerShdw>
                </a:effectLst>
                <a:latin typeface="Arial Narrow" panose="020B0606020202030204" pitchFamily="34" charset="0"/>
              </a:rPr>
              <a:t>“bendeciré”</a:t>
            </a:r>
            <a:r>
              <a:rPr lang="es-ES" sz="1900" b="0" i="0" dirty="0">
                <a:solidFill>
                  <a:srgbClr val="222222"/>
                </a:solidFill>
                <a:effectLst/>
                <a:latin typeface="Arial Narrow" panose="020B0606020202030204" pitchFamily="34" charset="0"/>
              </a:rPr>
              <a:t>, véase </a:t>
            </a:r>
            <a:r>
              <a:rPr lang="es-ES" sz="1900" b="1" i="0" dirty="0">
                <a:solidFill>
                  <a:srgbClr val="222222"/>
                </a:solidFill>
                <a:effectLst/>
                <a:latin typeface="Arial Narrow" panose="020B0606020202030204" pitchFamily="34" charset="0"/>
              </a:rPr>
              <a:t>Salm.103</a:t>
            </a:r>
            <a:r>
              <a:rPr lang="es-ES" sz="1900" b="0" i="0" dirty="0">
                <a:solidFill>
                  <a:srgbClr val="222222"/>
                </a:solidFill>
                <a:effectLst/>
                <a:latin typeface="Arial Narrow" panose="020B0606020202030204" pitchFamily="34" charset="0"/>
              </a:rPr>
              <a:t>} </a:t>
            </a:r>
          </a:p>
          <a:p>
            <a:pPr marL="631825" indent="-277813" algn="just">
              <a:buFont typeface="+mj-lt"/>
              <a:buAutoNum type="arabicPeriod"/>
            </a:pPr>
            <a:r>
              <a:rPr lang="es-ES" sz="1900" b="0" i="0" dirty="0">
                <a:solidFill>
                  <a:srgbClr val="222222"/>
                </a:solidFill>
                <a:effectLst/>
                <a:latin typeface="Arial Narrow" panose="020B0606020202030204" pitchFamily="34" charset="0"/>
              </a:rPr>
              <a:t>Cada uno decide sus prioridades. El cristiano tiene que decidir adorar a Dios; si no toma una decisión definida, las muchas preocupaciones y ocupaciones de la vida cotidiana tomarán el tiempo precioso de la adoración </a:t>
            </a:r>
            <a:r>
              <a:rPr lang="es-ES" sz="1900" b="1" i="0" dirty="0">
                <a:solidFill>
                  <a:srgbClr val="222222"/>
                </a:solidFill>
                <a:effectLst/>
                <a:latin typeface="Arial Narrow" panose="020B0606020202030204" pitchFamily="34" charset="0"/>
              </a:rPr>
              <a:t>(Luc.16: 13)</a:t>
            </a:r>
            <a:r>
              <a:rPr lang="es-ES" sz="1900" b="0" i="0" dirty="0">
                <a:solidFill>
                  <a:srgbClr val="222222"/>
                </a:solidFill>
                <a:effectLst/>
                <a:latin typeface="Arial Narrow" panose="020B0606020202030204" pitchFamily="34" charset="0"/>
              </a:rPr>
              <a:t> </a:t>
            </a:r>
          </a:p>
          <a:p>
            <a:pPr marL="631825" indent="-277813" algn="just">
              <a:buFont typeface="+mj-lt"/>
              <a:buAutoNum type="arabicPeriod"/>
            </a:pPr>
            <a:r>
              <a:rPr lang="es-ES" sz="1900" dirty="0">
                <a:solidFill>
                  <a:srgbClr val="222222"/>
                </a:solidFill>
                <a:latin typeface="Arial Narrow" panose="020B0606020202030204" pitchFamily="34" charset="0"/>
              </a:rPr>
              <a:t>El salmo comienza con una serie de alabanzas y bendiciones al Señor, que ponen de relieve la intensión fundamental y básica del salmista, el reconoce y afirma la importancia de esa actitud de humildad y gratitud, pues declara que sus alabanzas a Dios deben ser permanentes y continuas.</a:t>
            </a:r>
          </a:p>
          <a:p>
            <a:pPr marL="631825" indent="-277813" algn="just">
              <a:buFont typeface="+mj-lt"/>
              <a:buAutoNum type="arabicPeriod"/>
            </a:pPr>
            <a:r>
              <a:rPr lang="es-ES" sz="1900" b="0" i="0" dirty="0">
                <a:solidFill>
                  <a:srgbClr val="222222"/>
                </a:solidFill>
                <a:effectLst/>
                <a:latin typeface="Arial Narrow" panose="020B0606020202030204" pitchFamily="34" charset="0"/>
              </a:rPr>
              <a:t>Además, esta adoración debe expresarse oralmente: estará siempre en mi boca </a:t>
            </a:r>
            <a:r>
              <a:rPr lang="es-ES" sz="1900" b="1" i="0" dirty="0">
                <a:solidFill>
                  <a:srgbClr val="222222"/>
                </a:solidFill>
                <a:effectLst/>
                <a:latin typeface="Arial Narrow" panose="020B0606020202030204" pitchFamily="34" charset="0"/>
              </a:rPr>
              <a:t>(Salm.34: 1)</a:t>
            </a:r>
          </a:p>
          <a:p>
            <a:pPr marL="457200" indent="-280988" algn="just">
              <a:buFont typeface="+mj-lt"/>
              <a:buAutoNum type="alphaUcPeriod" startAt="2"/>
            </a:pPr>
            <a:r>
              <a:rPr lang="es-ES" sz="1900" b="0" i="0" dirty="0">
                <a:solidFill>
                  <a:srgbClr val="222222"/>
                </a:solidFill>
                <a:effectLst/>
                <a:latin typeface="Arial Narrow" panose="020B0606020202030204" pitchFamily="34" charset="0"/>
              </a:rPr>
              <a:t>El salmista también dice que la adoración debe estar centrada en Dios, </a:t>
            </a:r>
            <a:r>
              <a:rPr lang="es-ES" sz="2000" b="0" i="1" dirty="0">
                <a:solidFill>
                  <a:srgbClr val="22222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 Jehová se gloriará mi alma”</a:t>
            </a:r>
            <a:r>
              <a:rPr lang="es-ES" sz="1900" b="0" i="0" dirty="0">
                <a:solidFill>
                  <a:srgbClr val="222222"/>
                </a:solidFill>
                <a:effectLst/>
                <a:latin typeface="Arial Narrow" panose="020B0606020202030204" pitchFamily="34" charset="0"/>
              </a:rPr>
              <a:t> </a:t>
            </a:r>
            <a:r>
              <a:rPr lang="es-ES" sz="1900" b="1" i="0" dirty="0">
                <a:solidFill>
                  <a:srgbClr val="222222"/>
                </a:solidFill>
                <a:effectLst/>
                <a:latin typeface="Arial Narrow" panose="020B0606020202030204" pitchFamily="34" charset="0"/>
              </a:rPr>
              <a:t>(Salm.34: 2)</a:t>
            </a:r>
            <a:r>
              <a:rPr lang="es-ES" sz="1900" b="0" i="0" dirty="0">
                <a:solidFill>
                  <a:srgbClr val="222222"/>
                </a:solidFill>
                <a:effectLst/>
                <a:latin typeface="Arial Narrow" panose="020B0606020202030204" pitchFamily="34" charset="0"/>
              </a:rPr>
              <a:t> </a:t>
            </a:r>
          </a:p>
          <a:p>
            <a:pPr marL="631825" indent="-277813" algn="just">
              <a:buFont typeface="+mj-lt"/>
              <a:buAutoNum type="arabicPeriod"/>
            </a:pPr>
            <a:r>
              <a:rPr lang="es-ES" sz="1900" b="0" i="0" dirty="0">
                <a:solidFill>
                  <a:srgbClr val="222222"/>
                </a:solidFill>
                <a:effectLst/>
                <a:latin typeface="Arial Narrow" panose="020B0606020202030204" pitchFamily="34" charset="0"/>
              </a:rPr>
              <a:t>No debemos gloriarnos de nosotros mismos, pero el que nos hizo y nos salvó merece toda gloria. </a:t>
            </a:r>
          </a:p>
          <a:p>
            <a:pPr marL="631825" indent="-277813" algn="just">
              <a:buFont typeface="+mj-lt"/>
              <a:buAutoNum type="arabicPeriod"/>
            </a:pPr>
            <a:r>
              <a:rPr lang="es-ES" sz="1900" b="0" i="0" dirty="0">
                <a:solidFill>
                  <a:srgbClr val="222222"/>
                </a:solidFill>
                <a:effectLst/>
                <a:latin typeface="Arial Narrow" panose="020B0606020202030204" pitchFamily="34" charset="0"/>
              </a:rPr>
              <a:t>El propósito en la adoración no es sólo nuestro bien: es dar honra y gloria a Dios. </a:t>
            </a:r>
          </a:p>
          <a:p>
            <a:pPr marL="631825" indent="-277813" algn="just">
              <a:buFont typeface="+mj-lt"/>
              <a:buAutoNum type="arabicPeriod"/>
            </a:pPr>
            <a:r>
              <a:rPr lang="es-ES" sz="1900" b="0" i="0" dirty="0">
                <a:solidFill>
                  <a:srgbClr val="222222"/>
                </a:solidFill>
                <a:effectLst/>
                <a:latin typeface="Arial Narrow" panose="020B0606020202030204" pitchFamily="34" charset="0"/>
              </a:rPr>
              <a:t>Y los mansos o </a:t>
            </a:r>
            <a:r>
              <a:rPr lang="es-ES" sz="1900" b="0" i="1" dirty="0">
                <a:effectLst>
                  <a:outerShdw blurRad="38100" dist="38100" dir="2700000" algn="tl">
                    <a:srgbClr val="000000">
                      <a:alpha val="43137"/>
                    </a:srgbClr>
                  </a:outerShdw>
                </a:effectLst>
                <a:latin typeface="Arial Narrow" panose="020B0606020202030204" pitchFamily="34" charset="0"/>
              </a:rPr>
              <a:t>“los sumisos”</a:t>
            </a:r>
            <a:r>
              <a:rPr lang="es-ES" sz="1900" b="0" i="0" dirty="0">
                <a:solidFill>
                  <a:srgbClr val="222222"/>
                </a:solidFill>
                <a:effectLst/>
                <a:latin typeface="Arial Narrow" panose="020B0606020202030204" pitchFamily="34" charset="0"/>
              </a:rPr>
              <a:t> en Dios tendrán gozo por causa de esta adoración.</a:t>
            </a:r>
          </a:p>
          <a:p>
            <a:pPr marL="442913" indent="-279400" algn="just">
              <a:buFont typeface="+mj-lt"/>
              <a:buAutoNum type="alphaUcPeriod" startAt="3"/>
            </a:pPr>
            <a:r>
              <a:rPr lang="es-ES" sz="1900" b="0" i="0" dirty="0">
                <a:solidFill>
                  <a:srgbClr val="222222"/>
                </a:solidFill>
                <a:effectLst/>
                <a:latin typeface="Arial Narrow" panose="020B0606020202030204" pitchFamily="34" charset="0"/>
              </a:rPr>
              <a:t>La adoración también se hace en comunidad. El que ama a Dios y se deleita en alabarle busca compañeros para adorar juntos a Dios </a:t>
            </a:r>
            <a:r>
              <a:rPr lang="es-ES" sz="1900" b="1" i="0" dirty="0">
                <a:solidFill>
                  <a:srgbClr val="222222"/>
                </a:solidFill>
                <a:effectLst/>
                <a:latin typeface="Arial Narrow" panose="020B0606020202030204" pitchFamily="34" charset="0"/>
              </a:rPr>
              <a:t>(Salm.34: 3)</a:t>
            </a:r>
          </a:p>
          <a:p>
            <a:pPr marL="163513" algn="just"/>
            <a:endParaRPr lang="es-NI" sz="1900" dirty="0">
              <a:latin typeface="Arial Narrow" panose="020B0606020202030204" pitchFamily="34" charset="0"/>
            </a:endParaRPr>
          </a:p>
        </p:txBody>
      </p:sp>
      <p:sp>
        <p:nvSpPr>
          <p:cNvPr id="6" name="Rectángulo: esquinas redondeadas 5">
            <a:extLst>
              <a:ext uri="{FF2B5EF4-FFF2-40B4-BE49-F238E27FC236}">
                <a16:creationId xmlns:a16="http://schemas.microsoft.com/office/drawing/2014/main" id="{61BD2F90-73B4-390B-EF89-9477F0E33200}"/>
              </a:ext>
            </a:extLst>
          </p:cNvPr>
          <p:cNvSpPr/>
          <p:nvPr/>
        </p:nvSpPr>
        <p:spPr>
          <a:xfrm>
            <a:off x="9188245" y="1732935"/>
            <a:ext cx="2816943" cy="3392130"/>
          </a:xfrm>
          <a:prstGeom prst="roundRect">
            <a:avLst/>
          </a:prstGeom>
          <a:solidFill>
            <a:srgbClr val="FFF8E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Bendeciré a Jehová en todo tiempo; Su alabanza estará de continuo en mi boca.   En Jehová se gloriará mi alma; Lo oirán los mansos, y se alegrarán.</a:t>
            </a:r>
            <a:r>
              <a:rPr lang="en-US"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1900" i="1" dirty="0" err="1">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Engrandeced</a:t>
            </a:r>
            <a:r>
              <a:rPr lang="en-US"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 </a:t>
            </a:r>
            <a:r>
              <a:rPr lang="en-US" sz="1900" i="1" dirty="0" err="1">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Jehová</a:t>
            </a:r>
            <a:r>
              <a:rPr lang="en-US"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1900" i="1" dirty="0" err="1">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conmigo</a:t>
            </a:r>
            <a:r>
              <a:rPr lang="en-US"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y</a:t>
            </a:r>
            <a:r>
              <a:rPr lang="es-ES"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exaltemos a una su nombre. </a:t>
            </a:r>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Rectángulo: esquinas redondeadas 2">
            <a:extLst>
              <a:ext uri="{FF2B5EF4-FFF2-40B4-BE49-F238E27FC236}">
                <a16:creationId xmlns:a16="http://schemas.microsoft.com/office/drawing/2014/main" id="{6BB55875-8BA3-DAC3-6FF1-CFCDA80C1D04}"/>
              </a:ext>
            </a:extLst>
          </p:cNvPr>
          <p:cNvSpPr/>
          <p:nvPr/>
        </p:nvSpPr>
        <p:spPr>
          <a:xfrm>
            <a:off x="9173498" y="1356853"/>
            <a:ext cx="2846437" cy="5176682"/>
          </a:xfrm>
          <a:prstGeom prst="roundRect">
            <a:avLst/>
          </a:prstGeom>
          <a:solidFill>
            <a:srgbClr val="FFF4D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n-US" sz="1900" b="0" i="1" u="none" strike="noStrike" baseline="0" dirty="0" err="1">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Bendice</a:t>
            </a:r>
            <a:r>
              <a:rPr lang="en-U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alma </a:t>
            </a:r>
            <a:r>
              <a:rPr lang="en-US" sz="1900" b="0" i="1" u="none" strike="noStrike" baseline="0" dirty="0" err="1">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mía</a:t>
            </a:r>
            <a:r>
              <a:rPr lang="en-U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 </a:t>
            </a:r>
            <a:r>
              <a:rPr lang="en-US" sz="1900" b="0" i="1" u="none" strike="noStrike" baseline="0" dirty="0" err="1">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Jehová</a:t>
            </a:r>
            <a:r>
              <a:rPr lang="en-U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y</a:t>
            </a:r>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bendiga todo mi ser su santo nombre.</a:t>
            </a:r>
            <a:r>
              <a:rPr lang="en-U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1900" b="0" i="1" u="none" strike="noStrike" baseline="0" dirty="0" err="1">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Bendice</a:t>
            </a:r>
            <a:r>
              <a:rPr lang="en-U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alma </a:t>
            </a:r>
            <a:r>
              <a:rPr lang="en-US" sz="1900" b="0" i="1" u="none" strike="noStrike" baseline="0" dirty="0" err="1">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mía</a:t>
            </a:r>
            <a:r>
              <a:rPr lang="en-U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 </a:t>
            </a:r>
            <a:r>
              <a:rPr lang="en-US" sz="1900" b="0" i="1" u="none" strike="noStrike" baseline="0" dirty="0" err="1">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Jehová</a:t>
            </a:r>
            <a:r>
              <a:rPr lang="en-U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y</a:t>
            </a:r>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no olvides ninguno de sus beneficios. El es quien perdona todas tus iniquidades, el que sana todas tus dolencias; El que rescata del hoyo tu vida, el que te corona de favores y misericordias; El que sacia de bien tu boca de modo que te rejuvenezcas como el águila. </a:t>
            </a:r>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5" name="Rectángulo: esquinas redondeadas 4">
            <a:extLst>
              <a:ext uri="{FF2B5EF4-FFF2-40B4-BE49-F238E27FC236}">
                <a16:creationId xmlns:a16="http://schemas.microsoft.com/office/drawing/2014/main" id="{39DF6F25-50FC-2E93-8D14-73C9A84E06AC}"/>
              </a:ext>
            </a:extLst>
          </p:cNvPr>
          <p:cNvSpPr/>
          <p:nvPr/>
        </p:nvSpPr>
        <p:spPr>
          <a:xfrm>
            <a:off x="9188245" y="1356853"/>
            <a:ext cx="2816943" cy="5176682"/>
          </a:xfrm>
          <a:prstGeom prst="roundRect">
            <a:avLst/>
          </a:prstGeom>
          <a:solidFill>
            <a:srgbClr val="FFF8E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Jehová es el que hace justicia y derecho a todos los que padecen violencia. Sus caminos notificó a Moisés, y a los hijos de Israel sus obras. Misericordioso y clemente es Jehová;</a:t>
            </a:r>
            <a:r>
              <a:rPr lang="es-ES" sz="1900" i="1" baseline="3000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Lento para la ira, y grande en misericordia.</a:t>
            </a:r>
            <a:r>
              <a:rPr lang="en-U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No </a:t>
            </a:r>
            <a:r>
              <a:rPr lang="en-US" sz="1900" b="0" i="1" u="none" strike="noStrike" baseline="0" dirty="0" err="1">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contenderá</a:t>
            </a:r>
            <a:r>
              <a:rPr lang="en-U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para </a:t>
            </a:r>
            <a:r>
              <a:rPr lang="en-US" sz="1900" b="0" i="1" u="none" strike="noStrike" baseline="0" dirty="0" err="1">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siempre</a:t>
            </a:r>
            <a:r>
              <a:rPr lang="en-U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n</a:t>
            </a:r>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 para siempre guardará el enojo. </a:t>
            </a:r>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7" name="Rectángulo: esquinas redondeadas 6">
            <a:extLst>
              <a:ext uri="{FF2B5EF4-FFF2-40B4-BE49-F238E27FC236}">
                <a16:creationId xmlns:a16="http://schemas.microsoft.com/office/drawing/2014/main" id="{F330C58F-0AB5-B1D1-F716-731D6F68E5C6}"/>
              </a:ext>
            </a:extLst>
          </p:cNvPr>
          <p:cNvSpPr/>
          <p:nvPr/>
        </p:nvSpPr>
        <p:spPr>
          <a:xfrm>
            <a:off x="9188245" y="1356853"/>
            <a:ext cx="2816943" cy="5176682"/>
          </a:xfrm>
          <a:prstGeom prst="roundRect">
            <a:avLst/>
          </a:prstGeom>
          <a:solidFill>
            <a:srgbClr val="FFF8E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No ha hecho con nosotros conforme a nuestras iniquidades, ni nos ha pagado conforme a nuestros pecados. Porque como la altura de los cielos sobre la tierra, engrandeció su misericordia sobre los que le temen. Cuanto está lejos el oriente del occidente, hizo alejar de nosotros nuestras rebeliones. </a:t>
            </a:r>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8" name="Rectángulo: esquinas redondeadas 7">
            <a:extLst>
              <a:ext uri="{FF2B5EF4-FFF2-40B4-BE49-F238E27FC236}">
                <a16:creationId xmlns:a16="http://schemas.microsoft.com/office/drawing/2014/main" id="{0997E879-313D-FD03-7EEF-EB8938889AC3}"/>
              </a:ext>
            </a:extLst>
          </p:cNvPr>
          <p:cNvSpPr/>
          <p:nvPr/>
        </p:nvSpPr>
        <p:spPr>
          <a:xfrm>
            <a:off x="9188245" y="1356853"/>
            <a:ext cx="2816943" cy="5176682"/>
          </a:xfrm>
          <a:prstGeom prst="roundRect">
            <a:avLst/>
          </a:prstGeom>
          <a:solidFill>
            <a:srgbClr val="FFF8E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s-ES" sz="19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Como el padre se compadece de los hijos, se compadece Jehová de los que le temen. Porque él conoce nuestra condición; Se acuerda de que somos polvo. El hombre, como la hierba son sus días; </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s-ES" sz="19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Florece como la flor del campo, que pasó el viento por ella, y pereció, y su lugar no la conocerá más.  </a:t>
            </a:r>
            <a:endParaRPr kumimoji="0" lang="es-NI" sz="19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sp>
        <p:nvSpPr>
          <p:cNvPr id="9" name="Rectángulo: esquinas redondeadas 8">
            <a:extLst>
              <a:ext uri="{FF2B5EF4-FFF2-40B4-BE49-F238E27FC236}">
                <a16:creationId xmlns:a16="http://schemas.microsoft.com/office/drawing/2014/main" id="{AE003A01-EECA-0EEC-D70D-B4AB6E329389}"/>
              </a:ext>
            </a:extLst>
          </p:cNvPr>
          <p:cNvSpPr/>
          <p:nvPr/>
        </p:nvSpPr>
        <p:spPr>
          <a:xfrm>
            <a:off x="9188245" y="1356853"/>
            <a:ext cx="2816943" cy="5176682"/>
          </a:xfrm>
          <a:prstGeom prst="roundRect">
            <a:avLst/>
          </a:prstGeom>
          <a:solidFill>
            <a:srgbClr val="FFF8E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Mas la misericordia de Jehová es desde la eternidad y hasta la eternidad sobre los que le temen, y su justicia sobre los hijos de los hijos; Sobre los que guardan su pacto, y los que se acuerdan de sus mandamientos para ponerlos por obra. Jehová estableció en los cielos su trono, y su reino domina sobre todos. </a:t>
            </a:r>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0" name="Rectángulo: esquinas redondeadas 9">
            <a:extLst>
              <a:ext uri="{FF2B5EF4-FFF2-40B4-BE49-F238E27FC236}">
                <a16:creationId xmlns:a16="http://schemas.microsoft.com/office/drawing/2014/main" id="{CD4CDFE3-4057-8971-9FCD-A86C51A7FCCD}"/>
              </a:ext>
            </a:extLst>
          </p:cNvPr>
          <p:cNvSpPr/>
          <p:nvPr/>
        </p:nvSpPr>
        <p:spPr>
          <a:xfrm>
            <a:off x="9188245" y="1356853"/>
            <a:ext cx="2816943" cy="5176682"/>
          </a:xfrm>
          <a:prstGeom prst="roundRect">
            <a:avLst/>
          </a:prstGeom>
          <a:solidFill>
            <a:srgbClr val="FFF8E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kumimoji="0" lang="es-ES" sz="19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Bendecid a Jehová, vosotros sus ángeles, poderosos en fortaleza, que ejecutáis su palabra, obedeciendo a la voz de su precepto. Bendecid a Jehová, vosotros todos sus ejércitos, ministros suyos, que hacéis su voluntad. Bendecid a Jehová, vosotras todas sus obras, en todos los lugares de su señorío. </a:t>
            </a:r>
          </a:p>
          <a:p>
            <a:pPr algn="just"/>
            <a:r>
              <a:rPr kumimoji="0" lang="es-ES" sz="19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Bendice, alma mía, a Jehová.</a:t>
            </a:r>
            <a:endParaRPr lang="es-NI" dirty="0"/>
          </a:p>
        </p:txBody>
      </p:sp>
      <p:sp>
        <p:nvSpPr>
          <p:cNvPr id="11" name="Rectángulo: esquinas redondeadas 10">
            <a:extLst>
              <a:ext uri="{FF2B5EF4-FFF2-40B4-BE49-F238E27FC236}">
                <a16:creationId xmlns:a16="http://schemas.microsoft.com/office/drawing/2014/main" id="{FCD486DE-D48C-5602-0FEE-4AECA895119C}"/>
              </a:ext>
            </a:extLst>
          </p:cNvPr>
          <p:cNvSpPr/>
          <p:nvPr/>
        </p:nvSpPr>
        <p:spPr>
          <a:xfrm>
            <a:off x="9188245" y="1356853"/>
            <a:ext cx="2816943" cy="5176682"/>
          </a:xfrm>
          <a:prstGeom prst="roundRect">
            <a:avLst/>
          </a:prstGeom>
          <a:solidFill>
            <a:srgbClr val="FFF8E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Ningún siervo puede servir a dos señores; porque o aborrecerá al uno y amará al otro, o estimará al uno y menospreciará al otro. No podéis servir a Dios y a las riquezas.</a:t>
            </a:r>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2" name="Rectángulo: esquinas redondeadas 11">
            <a:extLst>
              <a:ext uri="{FF2B5EF4-FFF2-40B4-BE49-F238E27FC236}">
                <a16:creationId xmlns:a16="http://schemas.microsoft.com/office/drawing/2014/main" id="{7835068A-341E-75D1-2DB2-C6539F352437}"/>
              </a:ext>
            </a:extLst>
          </p:cNvPr>
          <p:cNvSpPr/>
          <p:nvPr/>
        </p:nvSpPr>
        <p:spPr>
          <a:xfrm>
            <a:off x="9202992" y="1356853"/>
            <a:ext cx="2816943" cy="5176682"/>
          </a:xfrm>
          <a:prstGeom prst="roundRect">
            <a:avLst/>
          </a:prstGeom>
          <a:solidFill>
            <a:srgbClr val="FFF8E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Bendeciré a Jehová en todo tiempo; Su alabanza estará de continuo en mi boca.</a:t>
            </a:r>
          </a:p>
          <a:p>
            <a:pPr marR="0" algn="just" rtl="0"/>
            <a:endParaRPr lang="es-ES"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R="0" algn="just" rtl="0"/>
            <a:endParaRPr lang="es-ES"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R="0" algn="just" rtl="0"/>
            <a:endParaRPr lang="es-ES"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R="0" algn="just" rtl="0"/>
            <a:endParaRPr lang="es-ES"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R="0" algn="just" rtl="0"/>
            <a:endParaRPr lang="es-ES"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R="0" algn="just" rtl="0"/>
            <a:endParaRPr lang="es-ES"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R="0" algn="just" rtl="0"/>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3" name="Rectángulo: esquinas redondeadas 12">
            <a:extLst>
              <a:ext uri="{FF2B5EF4-FFF2-40B4-BE49-F238E27FC236}">
                <a16:creationId xmlns:a16="http://schemas.microsoft.com/office/drawing/2014/main" id="{39C90595-76B7-1223-F352-149ABD28C051}"/>
              </a:ext>
            </a:extLst>
          </p:cNvPr>
          <p:cNvSpPr/>
          <p:nvPr/>
        </p:nvSpPr>
        <p:spPr>
          <a:xfrm>
            <a:off x="9188244" y="3908322"/>
            <a:ext cx="2816943" cy="2190851"/>
          </a:xfrm>
          <a:prstGeom prst="roundRect">
            <a:avLst/>
          </a:prstGeom>
          <a:solidFill>
            <a:srgbClr val="FFF8E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 Jehová se gloriará mi alma; Lo oirán los mansos, y se alegrarán.</a:t>
            </a:r>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4" name="Rectángulo: esquinas redondeadas 13">
            <a:extLst>
              <a:ext uri="{FF2B5EF4-FFF2-40B4-BE49-F238E27FC236}">
                <a16:creationId xmlns:a16="http://schemas.microsoft.com/office/drawing/2014/main" id="{1F968377-C295-41A2-958E-FA67D984AB47}"/>
              </a:ext>
            </a:extLst>
          </p:cNvPr>
          <p:cNvSpPr/>
          <p:nvPr/>
        </p:nvSpPr>
        <p:spPr>
          <a:xfrm>
            <a:off x="9202992" y="3908321"/>
            <a:ext cx="2816943" cy="2190851"/>
          </a:xfrm>
          <a:prstGeom prst="roundRect">
            <a:avLst/>
          </a:prstGeom>
          <a:solidFill>
            <a:srgbClr val="FFF8E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n-US" sz="1900" b="0" i="1" u="none" strike="noStrike" baseline="0" dirty="0" err="1">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Engrandeced</a:t>
            </a:r>
            <a:r>
              <a:rPr lang="en-U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 </a:t>
            </a:r>
            <a:r>
              <a:rPr lang="en-US" sz="1900" b="0" i="1" u="none" strike="noStrike" baseline="0" dirty="0" err="1">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Jehová</a:t>
            </a:r>
            <a:r>
              <a:rPr lang="en-U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1900" b="0" i="1" u="none" strike="noStrike" baseline="0" dirty="0" err="1">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conmigo</a:t>
            </a:r>
            <a:r>
              <a:rPr lang="en-U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y</a:t>
            </a:r>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exaltemos a una su nombre.</a:t>
            </a:r>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05071251"/>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randombar(horizontal)">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 calcmode="lin" valueType="num">
                                      <p:cBhvr additive="base">
                                        <p:cTn id="19"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randombar(horizontal)">
                                      <p:cBhvr>
                                        <p:cTn id="25" dur="500"/>
                                        <p:tgtEl>
                                          <p:spTgt spid="3"/>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grpId="0" nodeType="click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randombar(horizontal)">
                                      <p:cBhvr>
                                        <p:cTn id="30" dur="500"/>
                                        <p:tgtEl>
                                          <p:spTgt spid="5"/>
                                        </p:tgtEl>
                                      </p:cBhvr>
                                    </p:animEffec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randombar(horizontal)">
                                      <p:cBhvr>
                                        <p:cTn id="35" dur="500"/>
                                        <p:tgtEl>
                                          <p:spTgt spid="7"/>
                                        </p:tgtEl>
                                      </p:cBhvr>
                                    </p:animEffect>
                                  </p:childTnLst>
                                </p:cTn>
                              </p:par>
                            </p:childTnLst>
                          </p:cTn>
                        </p:par>
                      </p:childTnLst>
                    </p:cTn>
                  </p:par>
                  <p:par>
                    <p:cTn id="36" fill="hold">
                      <p:stCondLst>
                        <p:cond delay="indefinite"/>
                      </p:stCondLst>
                      <p:childTnLst>
                        <p:par>
                          <p:cTn id="37" fill="hold">
                            <p:stCondLst>
                              <p:cond delay="0"/>
                            </p:stCondLst>
                            <p:childTnLst>
                              <p:par>
                                <p:cTn id="38" presetID="14" presetClass="entr" presetSubtype="10" fill="hold" grpId="0"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randombar(horizontal)">
                                      <p:cBhvr>
                                        <p:cTn id="40" dur="500"/>
                                        <p:tgtEl>
                                          <p:spTgt spid="8"/>
                                        </p:tgtEl>
                                      </p:cBhvr>
                                    </p:animEffect>
                                  </p:childTnLst>
                                </p:cTn>
                              </p:par>
                            </p:childTnLst>
                          </p:cTn>
                        </p:par>
                      </p:childTnLst>
                    </p:cTn>
                  </p:par>
                  <p:par>
                    <p:cTn id="41" fill="hold">
                      <p:stCondLst>
                        <p:cond delay="indefinite"/>
                      </p:stCondLst>
                      <p:childTnLst>
                        <p:par>
                          <p:cTn id="42" fill="hold">
                            <p:stCondLst>
                              <p:cond delay="0"/>
                            </p:stCondLst>
                            <p:childTnLst>
                              <p:par>
                                <p:cTn id="43" presetID="14" presetClass="entr" presetSubtype="10" fill="hold" grpId="0" nodeType="click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randombar(horizontal)">
                                      <p:cBhvr>
                                        <p:cTn id="45" dur="500"/>
                                        <p:tgtEl>
                                          <p:spTgt spid="9"/>
                                        </p:tgtEl>
                                      </p:cBhvr>
                                    </p:animEffect>
                                  </p:childTnLst>
                                </p:cTn>
                              </p:par>
                            </p:childTnLst>
                          </p:cTn>
                        </p:par>
                      </p:childTnLst>
                    </p:cTn>
                  </p:par>
                  <p:par>
                    <p:cTn id="46" fill="hold">
                      <p:stCondLst>
                        <p:cond delay="indefinite"/>
                      </p:stCondLst>
                      <p:childTnLst>
                        <p:par>
                          <p:cTn id="47" fill="hold">
                            <p:stCondLst>
                              <p:cond delay="0"/>
                            </p:stCondLst>
                            <p:childTnLst>
                              <p:par>
                                <p:cTn id="48" presetID="14" presetClass="entr" presetSubtype="10" fill="hold" grpId="0" nodeType="click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randombar(horizontal)">
                                      <p:cBhvr>
                                        <p:cTn id="50" dur="500"/>
                                        <p:tgtEl>
                                          <p:spTgt spid="10"/>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4">
                                            <p:txEl>
                                              <p:pRg st="2" end="2"/>
                                            </p:txEl>
                                          </p:spTgt>
                                        </p:tgtEl>
                                        <p:attrNameLst>
                                          <p:attrName>style.visibility</p:attrName>
                                        </p:attrNameLst>
                                      </p:cBhvr>
                                      <p:to>
                                        <p:strVal val="visible"/>
                                      </p:to>
                                    </p:set>
                                    <p:anim calcmode="lin" valueType="num">
                                      <p:cBhvr additive="base">
                                        <p:cTn id="55"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14" presetClass="entr" presetSubtype="10" fill="hold" grpId="0" nodeType="clickEffect">
                                  <p:stCondLst>
                                    <p:cond delay="0"/>
                                  </p:stCondLst>
                                  <p:childTnLst>
                                    <p:set>
                                      <p:cBhvr>
                                        <p:cTn id="60" dur="1" fill="hold">
                                          <p:stCondLst>
                                            <p:cond delay="0"/>
                                          </p:stCondLst>
                                        </p:cTn>
                                        <p:tgtEl>
                                          <p:spTgt spid="11"/>
                                        </p:tgtEl>
                                        <p:attrNameLst>
                                          <p:attrName>style.visibility</p:attrName>
                                        </p:attrNameLst>
                                      </p:cBhvr>
                                      <p:to>
                                        <p:strVal val="visible"/>
                                      </p:to>
                                    </p:set>
                                    <p:animEffect transition="in" filter="randombar(horizontal)">
                                      <p:cBhvr>
                                        <p:cTn id="61" dur="500"/>
                                        <p:tgtEl>
                                          <p:spTgt spid="11"/>
                                        </p:tgtEl>
                                      </p:cBhvr>
                                    </p:animEffect>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nodeType="clickEffect">
                                  <p:stCondLst>
                                    <p:cond delay="0"/>
                                  </p:stCondLst>
                                  <p:childTnLst>
                                    <p:set>
                                      <p:cBhvr>
                                        <p:cTn id="65" dur="1" fill="hold">
                                          <p:stCondLst>
                                            <p:cond delay="0"/>
                                          </p:stCondLst>
                                        </p:cTn>
                                        <p:tgtEl>
                                          <p:spTgt spid="4">
                                            <p:txEl>
                                              <p:pRg st="3" end="3"/>
                                            </p:txEl>
                                          </p:spTgt>
                                        </p:tgtEl>
                                        <p:attrNameLst>
                                          <p:attrName>style.visibility</p:attrName>
                                        </p:attrNameLst>
                                      </p:cBhvr>
                                      <p:to>
                                        <p:strVal val="visible"/>
                                      </p:to>
                                    </p:set>
                                    <p:anim calcmode="lin" valueType="num">
                                      <p:cBhvr additive="base">
                                        <p:cTn id="66"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67"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nodeType="clickEffect">
                                  <p:stCondLst>
                                    <p:cond delay="0"/>
                                  </p:stCondLst>
                                  <p:childTnLst>
                                    <p:set>
                                      <p:cBhvr>
                                        <p:cTn id="71" dur="1" fill="hold">
                                          <p:stCondLst>
                                            <p:cond delay="0"/>
                                          </p:stCondLst>
                                        </p:cTn>
                                        <p:tgtEl>
                                          <p:spTgt spid="4">
                                            <p:txEl>
                                              <p:pRg st="4" end="4"/>
                                            </p:txEl>
                                          </p:spTgt>
                                        </p:tgtEl>
                                        <p:attrNameLst>
                                          <p:attrName>style.visibility</p:attrName>
                                        </p:attrNameLst>
                                      </p:cBhvr>
                                      <p:to>
                                        <p:strVal val="visible"/>
                                      </p:to>
                                    </p:set>
                                    <p:anim calcmode="lin" valueType="num">
                                      <p:cBhvr additive="base">
                                        <p:cTn id="72"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73"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14" presetClass="entr" presetSubtype="10" fill="hold" grpId="0" nodeType="clickEffect">
                                  <p:stCondLst>
                                    <p:cond delay="0"/>
                                  </p:stCondLst>
                                  <p:childTnLst>
                                    <p:set>
                                      <p:cBhvr>
                                        <p:cTn id="77" dur="1" fill="hold">
                                          <p:stCondLst>
                                            <p:cond delay="0"/>
                                          </p:stCondLst>
                                        </p:cTn>
                                        <p:tgtEl>
                                          <p:spTgt spid="12"/>
                                        </p:tgtEl>
                                        <p:attrNameLst>
                                          <p:attrName>style.visibility</p:attrName>
                                        </p:attrNameLst>
                                      </p:cBhvr>
                                      <p:to>
                                        <p:strVal val="visible"/>
                                      </p:to>
                                    </p:set>
                                    <p:animEffect transition="in" filter="randombar(horizontal)">
                                      <p:cBhvr>
                                        <p:cTn id="78" dur="500"/>
                                        <p:tgtEl>
                                          <p:spTgt spid="12"/>
                                        </p:tgtEl>
                                      </p:cBhvr>
                                    </p:animEffect>
                                  </p:childTnLst>
                                </p:cTn>
                              </p:par>
                            </p:childTnLst>
                          </p:cTn>
                        </p:par>
                      </p:childTnLst>
                    </p:cTn>
                  </p:par>
                  <p:par>
                    <p:cTn id="79" fill="hold">
                      <p:stCondLst>
                        <p:cond delay="indefinite"/>
                      </p:stCondLst>
                      <p:childTnLst>
                        <p:par>
                          <p:cTn id="80" fill="hold">
                            <p:stCondLst>
                              <p:cond delay="0"/>
                            </p:stCondLst>
                            <p:childTnLst>
                              <p:par>
                                <p:cTn id="81" presetID="53" presetClass="entr" presetSubtype="16" fill="hold" nodeType="clickEffect">
                                  <p:stCondLst>
                                    <p:cond delay="0"/>
                                  </p:stCondLst>
                                  <p:childTnLst>
                                    <p:set>
                                      <p:cBhvr>
                                        <p:cTn id="82" dur="1" fill="hold">
                                          <p:stCondLst>
                                            <p:cond delay="0"/>
                                          </p:stCondLst>
                                        </p:cTn>
                                        <p:tgtEl>
                                          <p:spTgt spid="4">
                                            <p:txEl>
                                              <p:pRg st="5" end="5"/>
                                            </p:txEl>
                                          </p:spTgt>
                                        </p:tgtEl>
                                        <p:attrNameLst>
                                          <p:attrName>style.visibility</p:attrName>
                                        </p:attrNameLst>
                                      </p:cBhvr>
                                      <p:to>
                                        <p:strVal val="visible"/>
                                      </p:to>
                                    </p:set>
                                    <p:anim calcmode="lin" valueType="num">
                                      <p:cBhvr>
                                        <p:cTn id="83"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84"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85" dur="500"/>
                                        <p:tgtEl>
                                          <p:spTgt spid="4">
                                            <p:txEl>
                                              <p:pRg st="5" end="5"/>
                                            </p:txEl>
                                          </p:spTgt>
                                        </p:tgtEl>
                                      </p:cBhvr>
                                    </p:animEffect>
                                  </p:childTnLst>
                                </p:cTn>
                              </p:par>
                            </p:childTnLst>
                          </p:cTn>
                        </p:par>
                      </p:childTnLst>
                    </p:cTn>
                  </p:par>
                  <p:par>
                    <p:cTn id="86" fill="hold">
                      <p:stCondLst>
                        <p:cond delay="indefinite"/>
                      </p:stCondLst>
                      <p:childTnLst>
                        <p:par>
                          <p:cTn id="87" fill="hold">
                            <p:stCondLst>
                              <p:cond delay="0"/>
                            </p:stCondLst>
                            <p:childTnLst>
                              <p:par>
                                <p:cTn id="88" presetID="14" presetClass="entr" presetSubtype="10" fill="hold" grpId="0" nodeType="clickEffect">
                                  <p:stCondLst>
                                    <p:cond delay="0"/>
                                  </p:stCondLst>
                                  <p:childTnLst>
                                    <p:set>
                                      <p:cBhvr>
                                        <p:cTn id="89" dur="1" fill="hold">
                                          <p:stCondLst>
                                            <p:cond delay="0"/>
                                          </p:stCondLst>
                                        </p:cTn>
                                        <p:tgtEl>
                                          <p:spTgt spid="13"/>
                                        </p:tgtEl>
                                        <p:attrNameLst>
                                          <p:attrName>style.visibility</p:attrName>
                                        </p:attrNameLst>
                                      </p:cBhvr>
                                      <p:to>
                                        <p:strVal val="visible"/>
                                      </p:to>
                                    </p:set>
                                    <p:animEffect transition="in" filter="randombar(horizontal)">
                                      <p:cBhvr>
                                        <p:cTn id="90" dur="500"/>
                                        <p:tgtEl>
                                          <p:spTgt spid="13"/>
                                        </p:tgtEl>
                                      </p:cBhvr>
                                    </p:animEffect>
                                  </p:childTnLst>
                                </p:cTn>
                              </p:par>
                            </p:childTnLst>
                          </p:cTn>
                        </p:par>
                      </p:childTnLst>
                    </p:cTn>
                  </p:par>
                  <p:par>
                    <p:cTn id="91" fill="hold">
                      <p:stCondLst>
                        <p:cond delay="indefinite"/>
                      </p:stCondLst>
                      <p:childTnLst>
                        <p:par>
                          <p:cTn id="92" fill="hold">
                            <p:stCondLst>
                              <p:cond delay="0"/>
                            </p:stCondLst>
                            <p:childTnLst>
                              <p:par>
                                <p:cTn id="93" presetID="2" presetClass="entr" presetSubtype="4" fill="hold" nodeType="clickEffect">
                                  <p:stCondLst>
                                    <p:cond delay="0"/>
                                  </p:stCondLst>
                                  <p:childTnLst>
                                    <p:set>
                                      <p:cBhvr>
                                        <p:cTn id="94" dur="1" fill="hold">
                                          <p:stCondLst>
                                            <p:cond delay="0"/>
                                          </p:stCondLst>
                                        </p:cTn>
                                        <p:tgtEl>
                                          <p:spTgt spid="4">
                                            <p:txEl>
                                              <p:pRg st="6" end="6"/>
                                            </p:txEl>
                                          </p:spTgt>
                                        </p:tgtEl>
                                        <p:attrNameLst>
                                          <p:attrName>style.visibility</p:attrName>
                                        </p:attrNameLst>
                                      </p:cBhvr>
                                      <p:to>
                                        <p:strVal val="visible"/>
                                      </p:to>
                                    </p:set>
                                    <p:anim calcmode="lin" valueType="num">
                                      <p:cBhvr additive="base">
                                        <p:cTn id="95"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96"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 presetClass="entr" presetSubtype="4" fill="hold" nodeType="clickEffect">
                                  <p:stCondLst>
                                    <p:cond delay="0"/>
                                  </p:stCondLst>
                                  <p:childTnLst>
                                    <p:set>
                                      <p:cBhvr>
                                        <p:cTn id="100" dur="1" fill="hold">
                                          <p:stCondLst>
                                            <p:cond delay="0"/>
                                          </p:stCondLst>
                                        </p:cTn>
                                        <p:tgtEl>
                                          <p:spTgt spid="4">
                                            <p:txEl>
                                              <p:pRg st="7" end="7"/>
                                            </p:txEl>
                                          </p:spTgt>
                                        </p:tgtEl>
                                        <p:attrNameLst>
                                          <p:attrName>style.visibility</p:attrName>
                                        </p:attrNameLst>
                                      </p:cBhvr>
                                      <p:to>
                                        <p:strVal val="visible"/>
                                      </p:to>
                                    </p:set>
                                    <p:anim calcmode="lin" valueType="num">
                                      <p:cBhvr additive="base">
                                        <p:cTn id="101"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102"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2" presetClass="entr" presetSubtype="4" fill="hold" nodeType="clickEffect">
                                  <p:stCondLst>
                                    <p:cond delay="0"/>
                                  </p:stCondLst>
                                  <p:childTnLst>
                                    <p:set>
                                      <p:cBhvr>
                                        <p:cTn id="106" dur="1" fill="hold">
                                          <p:stCondLst>
                                            <p:cond delay="0"/>
                                          </p:stCondLst>
                                        </p:cTn>
                                        <p:tgtEl>
                                          <p:spTgt spid="4">
                                            <p:txEl>
                                              <p:pRg st="8" end="8"/>
                                            </p:txEl>
                                          </p:spTgt>
                                        </p:tgtEl>
                                        <p:attrNameLst>
                                          <p:attrName>style.visibility</p:attrName>
                                        </p:attrNameLst>
                                      </p:cBhvr>
                                      <p:to>
                                        <p:strVal val="visible"/>
                                      </p:to>
                                    </p:set>
                                    <p:anim calcmode="lin" valueType="num">
                                      <p:cBhvr additive="base">
                                        <p:cTn id="107"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108"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53" presetClass="entr" presetSubtype="16" fill="hold" nodeType="clickEffect">
                                  <p:stCondLst>
                                    <p:cond delay="0"/>
                                  </p:stCondLst>
                                  <p:childTnLst>
                                    <p:set>
                                      <p:cBhvr>
                                        <p:cTn id="112" dur="1" fill="hold">
                                          <p:stCondLst>
                                            <p:cond delay="0"/>
                                          </p:stCondLst>
                                        </p:cTn>
                                        <p:tgtEl>
                                          <p:spTgt spid="4">
                                            <p:txEl>
                                              <p:pRg st="9" end="9"/>
                                            </p:txEl>
                                          </p:spTgt>
                                        </p:tgtEl>
                                        <p:attrNameLst>
                                          <p:attrName>style.visibility</p:attrName>
                                        </p:attrNameLst>
                                      </p:cBhvr>
                                      <p:to>
                                        <p:strVal val="visible"/>
                                      </p:to>
                                    </p:set>
                                    <p:anim calcmode="lin" valueType="num">
                                      <p:cBhvr>
                                        <p:cTn id="113" dur="500" fill="hold"/>
                                        <p:tgtEl>
                                          <p:spTgt spid="4">
                                            <p:txEl>
                                              <p:pRg st="9" end="9"/>
                                            </p:txEl>
                                          </p:spTgt>
                                        </p:tgtEl>
                                        <p:attrNameLst>
                                          <p:attrName>ppt_w</p:attrName>
                                        </p:attrNameLst>
                                      </p:cBhvr>
                                      <p:tavLst>
                                        <p:tav tm="0">
                                          <p:val>
                                            <p:fltVal val="0"/>
                                          </p:val>
                                        </p:tav>
                                        <p:tav tm="100000">
                                          <p:val>
                                            <p:strVal val="#ppt_w"/>
                                          </p:val>
                                        </p:tav>
                                      </p:tavLst>
                                    </p:anim>
                                    <p:anim calcmode="lin" valueType="num">
                                      <p:cBhvr>
                                        <p:cTn id="114" dur="500" fill="hold"/>
                                        <p:tgtEl>
                                          <p:spTgt spid="4">
                                            <p:txEl>
                                              <p:pRg st="9" end="9"/>
                                            </p:txEl>
                                          </p:spTgt>
                                        </p:tgtEl>
                                        <p:attrNameLst>
                                          <p:attrName>ppt_h</p:attrName>
                                        </p:attrNameLst>
                                      </p:cBhvr>
                                      <p:tavLst>
                                        <p:tav tm="0">
                                          <p:val>
                                            <p:fltVal val="0"/>
                                          </p:val>
                                        </p:tav>
                                        <p:tav tm="100000">
                                          <p:val>
                                            <p:strVal val="#ppt_h"/>
                                          </p:val>
                                        </p:tav>
                                      </p:tavLst>
                                    </p:anim>
                                    <p:animEffect transition="in" filter="fade">
                                      <p:cBhvr>
                                        <p:cTn id="115" dur="500"/>
                                        <p:tgtEl>
                                          <p:spTgt spid="4">
                                            <p:txEl>
                                              <p:pRg st="9" end="9"/>
                                            </p:txEl>
                                          </p:spTgt>
                                        </p:tgtEl>
                                      </p:cBhvr>
                                    </p:animEffect>
                                  </p:childTnLst>
                                </p:cTn>
                              </p:par>
                            </p:childTnLst>
                          </p:cTn>
                        </p:par>
                      </p:childTnLst>
                    </p:cTn>
                  </p:par>
                  <p:par>
                    <p:cTn id="116" fill="hold">
                      <p:stCondLst>
                        <p:cond delay="indefinite"/>
                      </p:stCondLst>
                      <p:childTnLst>
                        <p:par>
                          <p:cTn id="117" fill="hold">
                            <p:stCondLst>
                              <p:cond delay="0"/>
                            </p:stCondLst>
                            <p:childTnLst>
                              <p:par>
                                <p:cTn id="118" presetID="14" presetClass="entr" presetSubtype="10" fill="hold" grpId="0" nodeType="clickEffect">
                                  <p:stCondLst>
                                    <p:cond delay="0"/>
                                  </p:stCondLst>
                                  <p:childTnLst>
                                    <p:set>
                                      <p:cBhvr>
                                        <p:cTn id="119" dur="1" fill="hold">
                                          <p:stCondLst>
                                            <p:cond delay="0"/>
                                          </p:stCondLst>
                                        </p:cTn>
                                        <p:tgtEl>
                                          <p:spTgt spid="14"/>
                                        </p:tgtEl>
                                        <p:attrNameLst>
                                          <p:attrName>style.visibility</p:attrName>
                                        </p:attrNameLst>
                                      </p:cBhvr>
                                      <p:to>
                                        <p:strVal val="visible"/>
                                      </p:to>
                                    </p:set>
                                    <p:animEffect transition="in" filter="randombar(horizontal)">
                                      <p:cBhvr>
                                        <p:cTn id="12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animBg="1"/>
      <p:bldP spid="5"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81C496AD-5957-EB50-D9FF-5EA7C1EB3C0E}"/>
              </a:ext>
            </a:extLst>
          </p:cNvPr>
          <p:cNvSpPr txBox="1"/>
          <p:nvPr/>
        </p:nvSpPr>
        <p:spPr>
          <a:xfrm>
            <a:off x="825910" y="1120878"/>
            <a:ext cx="8303342" cy="5386090"/>
          </a:xfrm>
          <a:prstGeom prst="rect">
            <a:avLst/>
          </a:prstGeom>
          <a:noFill/>
        </p:spPr>
        <p:txBody>
          <a:bodyPr wrap="square" rtlCol="0">
            <a:spAutoFit/>
          </a:bodyPr>
          <a:lstStyle/>
          <a:p>
            <a:pPr marL="223838" indent="-223838" algn="just">
              <a:buFont typeface="+mj-lt"/>
              <a:buAutoNum type="romanUcPeriod" startAt="2"/>
            </a:pPr>
            <a:r>
              <a:rPr lang="es-ES" sz="2100" b="1" dirty="0">
                <a:effectLst>
                  <a:outerShdw blurRad="38100" dist="38100" dir="2700000" algn="tl">
                    <a:srgbClr val="000000">
                      <a:alpha val="43137"/>
                    </a:srgbClr>
                  </a:outerShdw>
                </a:effectLst>
                <a:latin typeface="Arial Narrow" panose="020B0606020202030204" pitchFamily="34" charset="0"/>
              </a:rPr>
              <a:t>UN TESTIMONIO DE FE (Salm.34: 4 – 7)</a:t>
            </a:r>
          </a:p>
          <a:p>
            <a:pPr marL="442913" indent="-254000" algn="just">
              <a:buFont typeface="+mj-lt"/>
              <a:buAutoNum type="alphaUcPeriod"/>
            </a:pPr>
            <a:r>
              <a:rPr lang="es-ES" sz="1900" i="1" dirty="0">
                <a:effectLst>
                  <a:outerShdw blurRad="38100" dist="38100" dir="2700000" algn="tl">
                    <a:srgbClr val="000000">
                      <a:alpha val="43137"/>
                    </a:srgbClr>
                  </a:outerShdw>
                </a:effectLst>
                <a:latin typeface="Arial Narrow" panose="020B0606020202030204" pitchFamily="34" charset="0"/>
              </a:rPr>
              <a:t>“</a:t>
            </a:r>
            <a:r>
              <a:rPr lang="es-ES" sz="1900" i="1" u="sng" dirty="0">
                <a:effectLst>
                  <a:outerShdw blurRad="38100" dist="38100" dir="2700000" algn="tl">
                    <a:srgbClr val="000000">
                      <a:alpha val="43137"/>
                    </a:srgbClr>
                  </a:outerShdw>
                </a:effectLst>
                <a:latin typeface="Arial Narrow" panose="020B0606020202030204" pitchFamily="34" charset="0"/>
              </a:rPr>
              <a:t>Mirar</a:t>
            </a:r>
            <a:r>
              <a:rPr lang="es-ES" sz="1900" i="1" dirty="0">
                <a:effectLst>
                  <a:outerShdw blurRad="38100" dist="38100" dir="2700000" algn="tl">
                    <a:srgbClr val="000000">
                      <a:alpha val="43137"/>
                    </a:srgbClr>
                  </a:outerShdw>
                </a:effectLst>
                <a:latin typeface="Arial Narrow" panose="020B0606020202030204" pitchFamily="34" charset="0"/>
              </a:rPr>
              <a:t>”</a:t>
            </a:r>
            <a:r>
              <a:rPr lang="es-ES" sz="1900" dirty="0">
                <a:latin typeface="Arial Narrow" panose="020B0606020202030204" pitchFamily="34" charset="0"/>
              </a:rPr>
              <a:t> </a:t>
            </a:r>
            <a:r>
              <a:rPr lang="es-ES" sz="1900" b="1" dirty="0">
                <a:latin typeface="Arial Narrow" panose="020B0606020202030204" pitchFamily="34" charset="0"/>
              </a:rPr>
              <a:t>(Salm.34: 5)</a:t>
            </a:r>
            <a:r>
              <a:rPr lang="es-ES" sz="1900" dirty="0">
                <a:latin typeface="Arial Narrow" panose="020B0606020202030204" pitchFamily="34" charset="0"/>
              </a:rPr>
              <a:t> significa un anhelo intenso por su salvación. </a:t>
            </a:r>
          </a:p>
          <a:p>
            <a:pPr marL="633413" indent="-266700" algn="just">
              <a:buFont typeface="+mj-lt"/>
              <a:buAutoNum type="arabicPeriod"/>
            </a:pPr>
            <a:r>
              <a:rPr lang="es-ES" sz="1900" dirty="0">
                <a:latin typeface="Arial Narrow" panose="020B0606020202030204" pitchFamily="34" charset="0"/>
              </a:rPr>
              <a:t>Algunos manuscritos, con cambio de una vocal, lo hacen imperativo: </a:t>
            </a:r>
            <a:r>
              <a:rPr lang="es-ES" sz="1900" i="1" dirty="0">
                <a:effectLst>
                  <a:outerShdw blurRad="38100" dist="38100" dir="2700000" algn="tl">
                    <a:srgbClr val="000000">
                      <a:alpha val="43137"/>
                    </a:srgbClr>
                  </a:outerShdw>
                </a:effectLst>
                <a:latin typeface="Arial Narrow" panose="020B0606020202030204" pitchFamily="34" charset="0"/>
              </a:rPr>
              <a:t>“Mirad a él y sed iluminados”</a:t>
            </a:r>
            <a:r>
              <a:rPr lang="es-ES" sz="1900" dirty="0">
                <a:latin typeface="Arial Narrow" panose="020B0606020202030204" pitchFamily="34" charset="0"/>
              </a:rPr>
              <a:t> {o radiantes} </a:t>
            </a:r>
          </a:p>
          <a:p>
            <a:pPr marL="633413" indent="-266700" algn="just">
              <a:buFont typeface="+mj-lt"/>
              <a:buAutoNum type="arabicPeriod"/>
            </a:pPr>
            <a:r>
              <a:rPr lang="es-ES" sz="1900" dirty="0">
                <a:latin typeface="Arial Narrow" panose="020B0606020202030204" pitchFamily="34" charset="0"/>
              </a:rPr>
              <a:t>Lo que señala el versículo es la necesidad de ejercitar la fe. </a:t>
            </a:r>
          </a:p>
          <a:p>
            <a:pPr marL="811213" indent="-266700" algn="just">
              <a:buFont typeface="+mj-lt"/>
              <a:buAutoNum type="alphaLcParenR"/>
            </a:pPr>
            <a:r>
              <a:rPr lang="es-ES" sz="1900" dirty="0">
                <a:latin typeface="Arial Narrow" panose="020B0606020202030204" pitchFamily="34" charset="0"/>
              </a:rPr>
              <a:t>Alguien ha definido la fe como </a:t>
            </a:r>
            <a:r>
              <a:rPr lang="es-ES" sz="1900" i="1" dirty="0">
                <a:effectLst>
                  <a:outerShdw blurRad="38100" dist="38100" dir="2700000" algn="tl">
                    <a:srgbClr val="000000">
                      <a:alpha val="43137"/>
                    </a:srgbClr>
                  </a:outerShdw>
                </a:effectLst>
                <a:latin typeface="Arial Narrow" panose="020B0606020202030204" pitchFamily="34" charset="0"/>
              </a:rPr>
              <a:t>“mirar a Dios con los ojos interiores de confianza” </a:t>
            </a:r>
            <a:r>
              <a:rPr lang="es-ES" sz="1900" b="1" dirty="0">
                <a:latin typeface="Arial Narrow" panose="020B0606020202030204" pitchFamily="34" charset="0"/>
              </a:rPr>
              <a:t>(</a:t>
            </a:r>
            <a:r>
              <a:rPr lang="es-ES" sz="1900" dirty="0">
                <a:latin typeface="Arial Narrow" panose="020B0606020202030204" pitchFamily="34" charset="0"/>
              </a:rPr>
              <a:t>cf. </a:t>
            </a:r>
            <a:r>
              <a:rPr lang="es-ES" sz="1900" b="1" dirty="0">
                <a:latin typeface="Arial Narrow" panose="020B0606020202030204" pitchFamily="34" charset="0"/>
              </a:rPr>
              <a:t>2Cor.5: 6, 7)</a:t>
            </a:r>
          </a:p>
          <a:p>
            <a:pPr marL="811213" indent="-266700" algn="just">
              <a:buFont typeface="+mj-lt"/>
              <a:buAutoNum type="alphaLcParenR"/>
            </a:pPr>
            <a:r>
              <a:rPr lang="es-ES" sz="1900" dirty="0">
                <a:latin typeface="Arial Narrow" panose="020B0606020202030204" pitchFamily="34" charset="0"/>
              </a:rPr>
              <a:t>Iluminados viene de una palabra que significa </a:t>
            </a:r>
            <a:r>
              <a:rPr lang="es-ES" sz="1900" i="1" dirty="0">
                <a:effectLst>
                  <a:outerShdw blurRad="38100" dist="38100" dir="2700000" algn="tl">
                    <a:srgbClr val="000000">
                      <a:alpha val="43137"/>
                    </a:srgbClr>
                  </a:outerShdw>
                </a:effectLst>
                <a:latin typeface="Arial Narrow" panose="020B0606020202030204" pitchFamily="34" charset="0"/>
              </a:rPr>
              <a:t>“brillar”</a:t>
            </a:r>
            <a:r>
              <a:rPr lang="es-ES" sz="1900" dirty="0">
                <a:latin typeface="Arial Narrow" panose="020B0606020202030204" pitchFamily="34" charset="0"/>
              </a:rPr>
              <a:t> </a:t>
            </a:r>
            <a:r>
              <a:rPr lang="es-ES" sz="1900" b="1" dirty="0">
                <a:latin typeface="Arial Narrow" panose="020B0606020202030204" pitchFamily="34" charset="0"/>
              </a:rPr>
              <a:t>(</a:t>
            </a:r>
            <a:r>
              <a:rPr lang="es-ES" sz="1900" dirty="0">
                <a:latin typeface="Arial Narrow" panose="020B0606020202030204" pitchFamily="34" charset="0"/>
              </a:rPr>
              <a:t>cf. </a:t>
            </a:r>
            <a:r>
              <a:rPr lang="es-ES" sz="1900" b="1" dirty="0">
                <a:latin typeface="Arial Narrow" panose="020B0606020202030204" pitchFamily="34" charset="0"/>
              </a:rPr>
              <a:t>Isa.60: 5)</a:t>
            </a:r>
          </a:p>
          <a:p>
            <a:pPr marL="811213" indent="-266700" algn="just">
              <a:buFont typeface="+mj-lt"/>
              <a:buAutoNum type="alphaLcParenR"/>
            </a:pPr>
            <a:r>
              <a:rPr lang="es-ES" sz="1900" dirty="0">
                <a:latin typeface="Arial Narrow" panose="020B0606020202030204" pitchFamily="34" charset="0"/>
              </a:rPr>
              <a:t>La luz de Dios se refleja y brilla en el rostro del que mira a él.</a:t>
            </a:r>
          </a:p>
          <a:p>
            <a:pPr marL="457200" indent="-280988" algn="just">
              <a:buFont typeface="+mj-lt"/>
              <a:buAutoNum type="alphaUcPeriod" startAt="2"/>
            </a:pPr>
            <a:r>
              <a:rPr lang="es-ES" sz="1900" i="1" dirty="0">
                <a:effectLst>
                  <a:outerShdw blurRad="38100" dist="38100" dir="2700000" algn="tl">
                    <a:srgbClr val="000000">
                      <a:alpha val="43137"/>
                    </a:srgbClr>
                  </a:outerShdw>
                </a:effectLst>
                <a:latin typeface="Arial Narrow" panose="020B0606020202030204" pitchFamily="34" charset="0"/>
              </a:rPr>
              <a:t>“Este pobre clamó”</a:t>
            </a:r>
            <a:r>
              <a:rPr lang="es-ES" sz="1900" dirty="0">
                <a:latin typeface="Arial Narrow" panose="020B0606020202030204" pitchFamily="34" charset="0"/>
              </a:rPr>
              <a:t> </a:t>
            </a:r>
            <a:r>
              <a:rPr lang="es-ES" sz="1900" b="1" dirty="0">
                <a:latin typeface="Arial Narrow" panose="020B0606020202030204" pitchFamily="34" charset="0"/>
              </a:rPr>
              <a:t>(Salm.34: 6)</a:t>
            </a:r>
            <a:r>
              <a:rPr lang="es-ES" sz="1900" dirty="0">
                <a:latin typeface="Arial Narrow" panose="020B0606020202030204" pitchFamily="34" charset="0"/>
              </a:rPr>
              <a:t> El salmista se señala a sí mismo. </a:t>
            </a:r>
          </a:p>
          <a:p>
            <a:pPr marL="633413" indent="-279400" algn="just">
              <a:buFont typeface="+mj-lt"/>
              <a:buAutoNum type="arabicPeriod"/>
            </a:pPr>
            <a:r>
              <a:rPr lang="es-ES" sz="1900" dirty="0">
                <a:latin typeface="Arial Narrow" panose="020B0606020202030204" pitchFamily="34" charset="0"/>
              </a:rPr>
              <a:t>Nótense los verbos, llenos de acción y connotaciones teológicas: clamó, escuchó y libró. </a:t>
            </a:r>
          </a:p>
          <a:p>
            <a:pPr marL="633413" indent="-279400" algn="just">
              <a:buFont typeface="+mj-lt"/>
              <a:buAutoNum type="arabicPeriod"/>
            </a:pPr>
            <a:r>
              <a:rPr lang="es-ES" sz="1900" dirty="0">
                <a:latin typeface="Arial Narrow" panose="020B0606020202030204" pitchFamily="34" charset="0"/>
              </a:rPr>
              <a:t>La gente vive angustiada; la liberación de estas angustias sólo viene con el clamor a Dios y con la humildad que muestra el salmista.</a:t>
            </a:r>
          </a:p>
          <a:p>
            <a:pPr marL="457200" indent="-280988" algn="just">
              <a:buFont typeface="+mj-lt"/>
              <a:buAutoNum type="alphaUcPeriod" startAt="3"/>
            </a:pPr>
            <a:r>
              <a:rPr lang="es-ES" sz="1900" dirty="0">
                <a:latin typeface="Arial Narrow" panose="020B0606020202030204" pitchFamily="34" charset="0"/>
              </a:rPr>
              <a:t>La frase </a:t>
            </a:r>
            <a:r>
              <a:rPr lang="es-ES" sz="1900" i="1" dirty="0">
                <a:effectLst>
                  <a:outerShdw blurRad="38100" dist="38100" dir="2700000" algn="tl">
                    <a:srgbClr val="000000">
                      <a:alpha val="43137"/>
                    </a:srgbClr>
                  </a:outerShdw>
                </a:effectLst>
                <a:latin typeface="Arial Narrow" panose="020B0606020202030204" pitchFamily="34" charset="0"/>
              </a:rPr>
              <a:t>“lo libró”</a:t>
            </a:r>
            <a:r>
              <a:rPr lang="es-ES" sz="1900" dirty="0">
                <a:latin typeface="Arial Narrow" panose="020B0606020202030204" pitchFamily="34" charset="0"/>
              </a:rPr>
              <a:t> {o liberar} se repite de nuevo en </a:t>
            </a:r>
            <a:r>
              <a:rPr lang="es-ES" sz="1900" b="1" dirty="0">
                <a:latin typeface="Arial Narrow" panose="020B0606020202030204" pitchFamily="34" charset="0"/>
              </a:rPr>
              <a:t>(Salm.34: 7)</a:t>
            </a:r>
            <a:r>
              <a:rPr lang="es-ES" sz="1900" dirty="0">
                <a:latin typeface="Arial Narrow" panose="020B0606020202030204" pitchFamily="34" charset="0"/>
              </a:rPr>
              <a:t> </a:t>
            </a:r>
          </a:p>
          <a:p>
            <a:pPr marL="631825" indent="-277813" algn="just">
              <a:buFont typeface="+mj-lt"/>
              <a:buAutoNum type="arabicPeriod"/>
            </a:pPr>
            <a:r>
              <a:rPr lang="es-ES" sz="1900" dirty="0">
                <a:latin typeface="Arial Narrow" panose="020B0606020202030204" pitchFamily="34" charset="0"/>
              </a:rPr>
              <a:t>Esta liberación no es sólo para el salmista, es para toda persona que teme a Dios. </a:t>
            </a:r>
          </a:p>
          <a:p>
            <a:pPr marL="631825" indent="-277813" algn="just">
              <a:buFont typeface="+mj-lt"/>
              <a:buAutoNum type="arabicPeriod"/>
            </a:pPr>
            <a:r>
              <a:rPr lang="es-ES" sz="1900" dirty="0">
                <a:latin typeface="Arial Narrow" panose="020B0606020202030204" pitchFamily="34" charset="0"/>
              </a:rPr>
              <a:t>El salmista lo experimentó, Dios toma interés personal en cada uno de sus hijos </a:t>
            </a:r>
            <a:r>
              <a:rPr lang="es-ES" sz="1900" b="1" dirty="0">
                <a:latin typeface="Arial Narrow" panose="020B0606020202030204" pitchFamily="34" charset="0"/>
              </a:rPr>
              <a:t>(</a:t>
            </a:r>
            <a:r>
              <a:rPr lang="es-ES" sz="1900" dirty="0">
                <a:latin typeface="Arial Narrow" panose="020B0606020202030204" pitchFamily="34" charset="0"/>
              </a:rPr>
              <a:t>cf. </a:t>
            </a:r>
            <a:r>
              <a:rPr lang="es-ES" sz="1900" b="1" dirty="0">
                <a:latin typeface="Arial Narrow" panose="020B0606020202030204" pitchFamily="34" charset="0"/>
              </a:rPr>
              <a:t>2Ped.2: 9; 1Ped.3: 12)</a:t>
            </a:r>
            <a:endParaRPr lang="es-NI" sz="1900" b="1" dirty="0">
              <a:latin typeface="Arial Narrow" panose="020B0606020202030204" pitchFamily="34" charset="0"/>
            </a:endParaRPr>
          </a:p>
        </p:txBody>
      </p:sp>
      <p:sp>
        <p:nvSpPr>
          <p:cNvPr id="2" name="Rectángulo: esquinas redondeadas 1">
            <a:extLst>
              <a:ext uri="{FF2B5EF4-FFF2-40B4-BE49-F238E27FC236}">
                <a16:creationId xmlns:a16="http://schemas.microsoft.com/office/drawing/2014/main" id="{ACB91C3E-F9B3-99A2-9663-3D317B583D2E}"/>
              </a:ext>
            </a:extLst>
          </p:cNvPr>
          <p:cNvSpPr/>
          <p:nvPr/>
        </p:nvSpPr>
        <p:spPr>
          <a:xfrm>
            <a:off x="9247239" y="1755059"/>
            <a:ext cx="2757947" cy="4454012"/>
          </a:xfrm>
          <a:prstGeom prst="roundRect">
            <a:avLst/>
          </a:prstGeom>
          <a:solidFill>
            <a:srgbClr val="FFF8E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Busqué a Jehová, y él me oyó, y me libró de todos mis temores. Los que miraron a él fueron alumbrados, y sus rostros no fueron avergonzados. Este pobre clamó, y le oyó Jehová, y lo libró de todas sus angustias. El ángel de Jehová acampa alrededor de los que le temen, y</a:t>
            </a:r>
            <a:r>
              <a:rPr lang="en-US"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1900" i="1" dirty="0" err="1">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los</a:t>
            </a:r>
            <a:r>
              <a:rPr lang="en-US"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1900" i="1" dirty="0" err="1">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defiende</a:t>
            </a:r>
            <a:r>
              <a:rPr lang="en-US"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Rectángulo: esquinas redondeadas 2">
            <a:extLst>
              <a:ext uri="{FF2B5EF4-FFF2-40B4-BE49-F238E27FC236}">
                <a16:creationId xmlns:a16="http://schemas.microsoft.com/office/drawing/2014/main" id="{E64F92F5-B5A1-78FA-FC07-2A6298747A92}"/>
              </a:ext>
            </a:extLst>
          </p:cNvPr>
          <p:cNvSpPr/>
          <p:nvPr/>
        </p:nvSpPr>
        <p:spPr>
          <a:xfrm>
            <a:off x="9247239" y="1755059"/>
            <a:ext cx="2757947" cy="4454012"/>
          </a:xfrm>
          <a:prstGeom prst="roundRect">
            <a:avLst/>
          </a:prstGeom>
          <a:solidFill>
            <a:srgbClr val="FFF8E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Así que vivimos confiados siempre, y sabiendo que entre tanto que estamos en el cuerpo, estamos ausentes del Señor</a:t>
            </a:r>
            <a:r>
              <a:rPr lang="en-U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1900" b="0" i="1" u="none" strike="noStrike" baseline="0" dirty="0" err="1">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porque</a:t>
            </a:r>
            <a:r>
              <a:rPr lang="en-U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1900" b="0" i="1" u="none" strike="noStrike" baseline="0" dirty="0" err="1">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por</a:t>
            </a:r>
            <a:r>
              <a:rPr lang="en-U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1900" b="0" i="1" u="none" strike="noStrike" baseline="0" dirty="0" err="1">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fe</a:t>
            </a:r>
            <a:r>
              <a:rPr lang="en-U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1900" b="0" i="1" u="none" strike="noStrike" baseline="0" dirty="0" err="1">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andamos</a:t>
            </a:r>
            <a:r>
              <a:rPr lang="en-U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no </a:t>
            </a:r>
            <a:r>
              <a:rPr lang="en-US" sz="1900" b="0" i="1" u="none" strike="noStrike" baseline="0" dirty="0" err="1">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por</a:t>
            </a:r>
            <a:r>
              <a:rPr lang="en-U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vista)</a:t>
            </a:r>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5" name="Rectángulo: esquinas redondeadas 4">
            <a:extLst>
              <a:ext uri="{FF2B5EF4-FFF2-40B4-BE49-F238E27FC236}">
                <a16:creationId xmlns:a16="http://schemas.microsoft.com/office/drawing/2014/main" id="{F6D5D517-972C-0558-3500-C2267E7B7BEB}"/>
              </a:ext>
            </a:extLst>
          </p:cNvPr>
          <p:cNvSpPr/>
          <p:nvPr/>
        </p:nvSpPr>
        <p:spPr>
          <a:xfrm>
            <a:off x="9247239" y="1755059"/>
            <a:ext cx="2757947" cy="4454012"/>
          </a:xfrm>
          <a:prstGeom prst="roundRect">
            <a:avLst/>
          </a:prstGeom>
          <a:solidFill>
            <a:srgbClr val="FFF8E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Entonces verás, y resplandecerás; se maravillará y ensanchará tu corazón, porque se haya vuelto a ti la multitud del mar, y las riquezas de las naciones hayan venido a ti.</a:t>
            </a:r>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6" name="Rectángulo: esquinas redondeadas 5">
            <a:extLst>
              <a:ext uri="{FF2B5EF4-FFF2-40B4-BE49-F238E27FC236}">
                <a16:creationId xmlns:a16="http://schemas.microsoft.com/office/drawing/2014/main" id="{0F7B1BEF-4AFB-7BD4-AEE0-D83098AB4880}"/>
              </a:ext>
            </a:extLst>
          </p:cNvPr>
          <p:cNvSpPr/>
          <p:nvPr/>
        </p:nvSpPr>
        <p:spPr>
          <a:xfrm>
            <a:off x="9247239" y="1755059"/>
            <a:ext cx="2757947" cy="4454012"/>
          </a:xfrm>
          <a:prstGeom prst="roundRect">
            <a:avLst/>
          </a:prstGeom>
          <a:solidFill>
            <a:srgbClr val="FFF8E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Este pobre clamó, y le oyó Jehová, y lo libró de todas sus angustias.</a:t>
            </a:r>
            <a:endParaRPr lang="es-ES"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R="0" algn="just" rtl="0"/>
            <a:endParaRPr lang="es-ES"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R="0" algn="just" rtl="0"/>
            <a:endParaRPr lang="es-ES"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R="0" algn="just" rtl="0"/>
            <a:endParaRPr lang="es-ES"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R="0" algn="just" rtl="0"/>
            <a:endParaRPr lang="es-ES"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R="0" algn="just" rtl="0"/>
            <a:endParaRPr lang="es-ES"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7" name="Rectángulo: esquinas redondeadas 6">
            <a:extLst>
              <a:ext uri="{FF2B5EF4-FFF2-40B4-BE49-F238E27FC236}">
                <a16:creationId xmlns:a16="http://schemas.microsoft.com/office/drawing/2014/main" id="{8081C07B-BEC8-C6F2-6704-494797E7FF2C}"/>
              </a:ext>
            </a:extLst>
          </p:cNvPr>
          <p:cNvSpPr/>
          <p:nvPr/>
        </p:nvSpPr>
        <p:spPr>
          <a:xfrm>
            <a:off x="9247238" y="4114801"/>
            <a:ext cx="2757947" cy="1769806"/>
          </a:xfrm>
          <a:prstGeom prst="roundRect">
            <a:avLst/>
          </a:prstGeom>
          <a:solidFill>
            <a:srgbClr val="FFF8E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El ángel de Jehová acampa alrededor de los que le temen, y</a:t>
            </a:r>
            <a:r>
              <a:rPr lang="en-U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1900" b="0" i="1" u="none" strike="noStrike" baseline="0" dirty="0" err="1">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los</a:t>
            </a:r>
            <a:r>
              <a:rPr lang="en-U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1900" b="0" i="1" u="none" strike="noStrike" baseline="0" dirty="0" err="1">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defiende</a:t>
            </a:r>
            <a:r>
              <a:rPr lang="en-U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8" name="Rectángulo: esquinas redondeadas 7">
            <a:extLst>
              <a:ext uri="{FF2B5EF4-FFF2-40B4-BE49-F238E27FC236}">
                <a16:creationId xmlns:a16="http://schemas.microsoft.com/office/drawing/2014/main" id="{7438968E-4E66-D2BA-0A09-8A6835E4CAB1}"/>
              </a:ext>
            </a:extLst>
          </p:cNvPr>
          <p:cNvSpPr/>
          <p:nvPr/>
        </p:nvSpPr>
        <p:spPr>
          <a:xfrm>
            <a:off x="9247238" y="1755059"/>
            <a:ext cx="2757947" cy="4454012"/>
          </a:xfrm>
          <a:prstGeom prst="roundRect">
            <a:avLst/>
          </a:prstGeom>
          <a:solidFill>
            <a:srgbClr val="FFF8E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sabe el Señor librar de tentación a los piadosos, y reservar a los injustos para ser castigados en el día del juicio</a:t>
            </a:r>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9" name="Rectángulo: esquinas redondeadas 8">
            <a:extLst>
              <a:ext uri="{FF2B5EF4-FFF2-40B4-BE49-F238E27FC236}">
                <a16:creationId xmlns:a16="http://schemas.microsoft.com/office/drawing/2014/main" id="{3F42AF3C-EA31-D8BE-9C72-EF7FBDF7EF86}"/>
              </a:ext>
            </a:extLst>
          </p:cNvPr>
          <p:cNvSpPr/>
          <p:nvPr/>
        </p:nvSpPr>
        <p:spPr>
          <a:xfrm>
            <a:off x="9247237" y="1755059"/>
            <a:ext cx="2757947" cy="4454012"/>
          </a:xfrm>
          <a:prstGeom prst="roundRect">
            <a:avLst/>
          </a:prstGeom>
          <a:solidFill>
            <a:srgbClr val="FFF8E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Porque los ojos del Señor están sobre los justos, y sus oídos atentos a sus oraciones</a:t>
            </a:r>
            <a:endParaRPr lang="es-NI" sz="190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30219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randombar(horizontal)">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 calcmode="lin" valueType="num">
                                      <p:cBhvr>
                                        <p:cTn id="19"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21" dur="500"/>
                                        <p:tgtEl>
                                          <p:spTgt spid="4">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4">
                                            <p:txEl>
                                              <p:pRg st="2" end="2"/>
                                            </p:txEl>
                                          </p:spTgt>
                                        </p:tgtEl>
                                        <p:attrNameLst>
                                          <p:attrName>style.visibility</p:attrName>
                                        </p:attrNameLst>
                                      </p:cBhvr>
                                      <p:to>
                                        <p:strVal val="visible"/>
                                      </p:to>
                                    </p:set>
                                    <p:anim calcmode="lin" valueType="num">
                                      <p:cBhvr additive="base">
                                        <p:cTn id="26"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4">
                                            <p:txEl>
                                              <p:pRg st="3" end="3"/>
                                            </p:txEl>
                                          </p:spTgt>
                                        </p:tgtEl>
                                        <p:attrNameLst>
                                          <p:attrName>style.visibility</p:attrName>
                                        </p:attrNameLst>
                                      </p:cBhvr>
                                      <p:to>
                                        <p:strVal val="visible"/>
                                      </p:to>
                                    </p:set>
                                    <p:anim calcmode="lin" valueType="num">
                                      <p:cBhvr additive="base">
                                        <p:cTn id="32"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nodeType="clickEffect">
                                  <p:stCondLst>
                                    <p:cond delay="0"/>
                                  </p:stCondLst>
                                  <p:childTnLst>
                                    <p:set>
                                      <p:cBhvr>
                                        <p:cTn id="37" dur="1" fill="hold">
                                          <p:stCondLst>
                                            <p:cond delay="0"/>
                                          </p:stCondLst>
                                        </p:cTn>
                                        <p:tgtEl>
                                          <p:spTgt spid="4">
                                            <p:txEl>
                                              <p:pRg st="4" end="4"/>
                                            </p:txEl>
                                          </p:spTgt>
                                        </p:tgtEl>
                                        <p:attrNameLst>
                                          <p:attrName>style.visibility</p:attrName>
                                        </p:attrNameLst>
                                      </p:cBhvr>
                                      <p:to>
                                        <p:strVal val="visible"/>
                                      </p:to>
                                    </p:set>
                                    <p:animEffect transition="in" filter="barn(inVertical)">
                                      <p:cBhvr>
                                        <p:cTn id="38" dur="500"/>
                                        <p:tgtEl>
                                          <p:spTgt spid="4">
                                            <p:txEl>
                                              <p:pRg st="4" end="4"/>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4" presetClass="entr" presetSubtype="10" fill="hold" grpId="0" nodeType="click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randombar(horizontal)">
                                      <p:cBhvr>
                                        <p:cTn id="43" dur="500"/>
                                        <p:tgtEl>
                                          <p:spTgt spid="3"/>
                                        </p:tgtEl>
                                      </p:cBhvr>
                                    </p:animEffect>
                                  </p:childTnLst>
                                </p:cTn>
                              </p:par>
                            </p:childTnLst>
                          </p:cTn>
                        </p:par>
                      </p:childTnLst>
                    </p:cTn>
                  </p:par>
                  <p:par>
                    <p:cTn id="44" fill="hold">
                      <p:stCondLst>
                        <p:cond delay="indefinite"/>
                      </p:stCondLst>
                      <p:childTnLst>
                        <p:par>
                          <p:cTn id="45" fill="hold">
                            <p:stCondLst>
                              <p:cond delay="0"/>
                            </p:stCondLst>
                            <p:childTnLst>
                              <p:par>
                                <p:cTn id="46" presetID="16" presetClass="entr" presetSubtype="21" fill="hold" nodeType="clickEffect">
                                  <p:stCondLst>
                                    <p:cond delay="0"/>
                                  </p:stCondLst>
                                  <p:childTnLst>
                                    <p:set>
                                      <p:cBhvr>
                                        <p:cTn id="47" dur="1" fill="hold">
                                          <p:stCondLst>
                                            <p:cond delay="0"/>
                                          </p:stCondLst>
                                        </p:cTn>
                                        <p:tgtEl>
                                          <p:spTgt spid="4">
                                            <p:txEl>
                                              <p:pRg st="5" end="5"/>
                                            </p:txEl>
                                          </p:spTgt>
                                        </p:tgtEl>
                                        <p:attrNameLst>
                                          <p:attrName>style.visibility</p:attrName>
                                        </p:attrNameLst>
                                      </p:cBhvr>
                                      <p:to>
                                        <p:strVal val="visible"/>
                                      </p:to>
                                    </p:set>
                                    <p:animEffect transition="in" filter="barn(inVertical)">
                                      <p:cBhvr>
                                        <p:cTn id="48" dur="500"/>
                                        <p:tgtEl>
                                          <p:spTgt spid="4">
                                            <p:txEl>
                                              <p:pRg st="5" end="5"/>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4" presetClass="entr" presetSubtype="10" fill="hold" grpId="0" nodeType="clickEffect">
                                  <p:stCondLst>
                                    <p:cond delay="0"/>
                                  </p:stCondLst>
                                  <p:childTnLst>
                                    <p:set>
                                      <p:cBhvr>
                                        <p:cTn id="52" dur="1" fill="hold">
                                          <p:stCondLst>
                                            <p:cond delay="0"/>
                                          </p:stCondLst>
                                        </p:cTn>
                                        <p:tgtEl>
                                          <p:spTgt spid="5"/>
                                        </p:tgtEl>
                                        <p:attrNameLst>
                                          <p:attrName>style.visibility</p:attrName>
                                        </p:attrNameLst>
                                      </p:cBhvr>
                                      <p:to>
                                        <p:strVal val="visible"/>
                                      </p:to>
                                    </p:set>
                                    <p:animEffect transition="in" filter="randombar(horizontal)">
                                      <p:cBhvr>
                                        <p:cTn id="53" dur="500"/>
                                        <p:tgtEl>
                                          <p:spTgt spid="5"/>
                                        </p:tgtEl>
                                      </p:cBhvr>
                                    </p:animEffect>
                                  </p:childTnLst>
                                </p:cTn>
                              </p:par>
                            </p:childTnLst>
                          </p:cTn>
                        </p:par>
                      </p:childTnLst>
                    </p:cTn>
                  </p:par>
                  <p:par>
                    <p:cTn id="54" fill="hold">
                      <p:stCondLst>
                        <p:cond delay="indefinite"/>
                      </p:stCondLst>
                      <p:childTnLst>
                        <p:par>
                          <p:cTn id="55" fill="hold">
                            <p:stCondLst>
                              <p:cond delay="0"/>
                            </p:stCondLst>
                            <p:childTnLst>
                              <p:par>
                                <p:cTn id="56" presetID="16" presetClass="entr" presetSubtype="21" fill="hold" nodeType="clickEffect">
                                  <p:stCondLst>
                                    <p:cond delay="0"/>
                                  </p:stCondLst>
                                  <p:childTnLst>
                                    <p:set>
                                      <p:cBhvr>
                                        <p:cTn id="57" dur="1" fill="hold">
                                          <p:stCondLst>
                                            <p:cond delay="0"/>
                                          </p:stCondLst>
                                        </p:cTn>
                                        <p:tgtEl>
                                          <p:spTgt spid="4">
                                            <p:txEl>
                                              <p:pRg st="6" end="6"/>
                                            </p:txEl>
                                          </p:spTgt>
                                        </p:tgtEl>
                                        <p:attrNameLst>
                                          <p:attrName>style.visibility</p:attrName>
                                        </p:attrNameLst>
                                      </p:cBhvr>
                                      <p:to>
                                        <p:strVal val="visible"/>
                                      </p:to>
                                    </p:set>
                                    <p:animEffect transition="in" filter="barn(inVertical)">
                                      <p:cBhvr>
                                        <p:cTn id="58" dur="500"/>
                                        <p:tgtEl>
                                          <p:spTgt spid="4">
                                            <p:txEl>
                                              <p:pRg st="6" end="6"/>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4">
                                            <p:txEl>
                                              <p:pRg st="7" end="7"/>
                                            </p:txEl>
                                          </p:spTgt>
                                        </p:tgtEl>
                                        <p:attrNameLst>
                                          <p:attrName>style.visibility</p:attrName>
                                        </p:attrNameLst>
                                      </p:cBhvr>
                                      <p:to>
                                        <p:strVal val="visible"/>
                                      </p:to>
                                    </p:set>
                                    <p:anim calcmode="lin" valueType="num">
                                      <p:cBhvr>
                                        <p:cTn id="63" dur="500" fill="hold"/>
                                        <p:tgtEl>
                                          <p:spTgt spid="4">
                                            <p:txEl>
                                              <p:pRg st="7" end="7"/>
                                            </p:txEl>
                                          </p:spTgt>
                                        </p:tgtEl>
                                        <p:attrNameLst>
                                          <p:attrName>ppt_w</p:attrName>
                                        </p:attrNameLst>
                                      </p:cBhvr>
                                      <p:tavLst>
                                        <p:tav tm="0">
                                          <p:val>
                                            <p:fltVal val="0"/>
                                          </p:val>
                                        </p:tav>
                                        <p:tav tm="100000">
                                          <p:val>
                                            <p:strVal val="#ppt_w"/>
                                          </p:val>
                                        </p:tav>
                                      </p:tavLst>
                                    </p:anim>
                                    <p:anim calcmode="lin" valueType="num">
                                      <p:cBhvr>
                                        <p:cTn id="64" dur="500" fill="hold"/>
                                        <p:tgtEl>
                                          <p:spTgt spid="4">
                                            <p:txEl>
                                              <p:pRg st="7" end="7"/>
                                            </p:txEl>
                                          </p:spTgt>
                                        </p:tgtEl>
                                        <p:attrNameLst>
                                          <p:attrName>ppt_h</p:attrName>
                                        </p:attrNameLst>
                                      </p:cBhvr>
                                      <p:tavLst>
                                        <p:tav tm="0">
                                          <p:val>
                                            <p:fltVal val="0"/>
                                          </p:val>
                                        </p:tav>
                                        <p:tav tm="100000">
                                          <p:val>
                                            <p:strVal val="#ppt_h"/>
                                          </p:val>
                                        </p:tav>
                                      </p:tavLst>
                                    </p:anim>
                                    <p:animEffect transition="in" filter="fade">
                                      <p:cBhvr>
                                        <p:cTn id="65" dur="500"/>
                                        <p:tgtEl>
                                          <p:spTgt spid="4">
                                            <p:txEl>
                                              <p:pRg st="7" end="7"/>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14" presetClass="entr" presetSubtype="10" fill="hold" grpId="0" nodeType="clickEffect">
                                  <p:stCondLst>
                                    <p:cond delay="0"/>
                                  </p:stCondLst>
                                  <p:childTnLst>
                                    <p:set>
                                      <p:cBhvr>
                                        <p:cTn id="69" dur="1" fill="hold">
                                          <p:stCondLst>
                                            <p:cond delay="0"/>
                                          </p:stCondLst>
                                        </p:cTn>
                                        <p:tgtEl>
                                          <p:spTgt spid="6"/>
                                        </p:tgtEl>
                                        <p:attrNameLst>
                                          <p:attrName>style.visibility</p:attrName>
                                        </p:attrNameLst>
                                      </p:cBhvr>
                                      <p:to>
                                        <p:strVal val="visible"/>
                                      </p:to>
                                    </p:set>
                                    <p:animEffect transition="in" filter="randombar(horizontal)">
                                      <p:cBhvr>
                                        <p:cTn id="70" dur="500"/>
                                        <p:tgtEl>
                                          <p:spTgt spid="6"/>
                                        </p:tgtEl>
                                      </p:cBhvr>
                                    </p:animEffect>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nodeType="clickEffect">
                                  <p:stCondLst>
                                    <p:cond delay="0"/>
                                  </p:stCondLst>
                                  <p:childTnLst>
                                    <p:set>
                                      <p:cBhvr>
                                        <p:cTn id="74" dur="1" fill="hold">
                                          <p:stCondLst>
                                            <p:cond delay="0"/>
                                          </p:stCondLst>
                                        </p:cTn>
                                        <p:tgtEl>
                                          <p:spTgt spid="4">
                                            <p:txEl>
                                              <p:pRg st="8" end="8"/>
                                            </p:txEl>
                                          </p:spTgt>
                                        </p:tgtEl>
                                        <p:attrNameLst>
                                          <p:attrName>style.visibility</p:attrName>
                                        </p:attrNameLst>
                                      </p:cBhvr>
                                      <p:to>
                                        <p:strVal val="visible"/>
                                      </p:to>
                                    </p:set>
                                    <p:anim calcmode="lin" valueType="num">
                                      <p:cBhvr additive="base">
                                        <p:cTn id="75"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nodeType="clickEffect">
                                  <p:stCondLst>
                                    <p:cond delay="0"/>
                                  </p:stCondLst>
                                  <p:childTnLst>
                                    <p:set>
                                      <p:cBhvr>
                                        <p:cTn id="80" dur="1" fill="hold">
                                          <p:stCondLst>
                                            <p:cond delay="0"/>
                                          </p:stCondLst>
                                        </p:cTn>
                                        <p:tgtEl>
                                          <p:spTgt spid="4">
                                            <p:txEl>
                                              <p:pRg st="9" end="9"/>
                                            </p:txEl>
                                          </p:spTgt>
                                        </p:tgtEl>
                                        <p:attrNameLst>
                                          <p:attrName>style.visibility</p:attrName>
                                        </p:attrNameLst>
                                      </p:cBhvr>
                                      <p:to>
                                        <p:strVal val="visible"/>
                                      </p:to>
                                    </p:set>
                                    <p:anim calcmode="lin" valueType="num">
                                      <p:cBhvr additive="base">
                                        <p:cTn id="81"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82" dur="5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53" presetClass="entr" presetSubtype="16" fill="hold" nodeType="clickEffect">
                                  <p:stCondLst>
                                    <p:cond delay="0"/>
                                  </p:stCondLst>
                                  <p:childTnLst>
                                    <p:set>
                                      <p:cBhvr>
                                        <p:cTn id="86" dur="1" fill="hold">
                                          <p:stCondLst>
                                            <p:cond delay="0"/>
                                          </p:stCondLst>
                                        </p:cTn>
                                        <p:tgtEl>
                                          <p:spTgt spid="4">
                                            <p:txEl>
                                              <p:pRg st="10" end="10"/>
                                            </p:txEl>
                                          </p:spTgt>
                                        </p:tgtEl>
                                        <p:attrNameLst>
                                          <p:attrName>style.visibility</p:attrName>
                                        </p:attrNameLst>
                                      </p:cBhvr>
                                      <p:to>
                                        <p:strVal val="visible"/>
                                      </p:to>
                                    </p:set>
                                    <p:anim calcmode="lin" valueType="num">
                                      <p:cBhvr>
                                        <p:cTn id="87" dur="500" fill="hold"/>
                                        <p:tgtEl>
                                          <p:spTgt spid="4">
                                            <p:txEl>
                                              <p:pRg st="10" end="10"/>
                                            </p:txEl>
                                          </p:spTgt>
                                        </p:tgtEl>
                                        <p:attrNameLst>
                                          <p:attrName>ppt_w</p:attrName>
                                        </p:attrNameLst>
                                      </p:cBhvr>
                                      <p:tavLst>
                                        <p:tav tm="0">
                                          <p:val>
                                            <p:fltVal val="0"/>
                                          </p:val>
                                        </p:tav>
                                        <p:tav tm="100000">
                                          <p:val>
                                            <p:strVal val="#ppt_w"/>
                                          </p:val>
                                        </p:tav>
                                      </p:tavLst>
                                    </p:anim>
                                    <p:anim calcmode="lin" valueType="num">
                                      <p:cBhvr>
                                        <p:cTn id="88" dur="500" fill="hold"/>
                                        <p:tgtEl>
                                          <p:spTgt spid="4">
                                            <p:txEl>
                                              <p:pRg st="10" end="10"/>
                                            </p:txEl>
                                          </p:spTgt>
                                        </p:tgtEl>
                                        <p:attrNameLst>
                                          <p:attrName>ppt_h</p:attrName>
                                        </p:attrNameLst>
                                      </p:cBhvr>
                                      <p:tavLst>
                                        <p:tav tm="0">
                                          <p:val>
                                            <p:fltVal val="0"/>
                                          </p:val>
                                        </p:tav>
                                        <p:tav tm="100000">
                                          <p:val>
                                            <p:strVal val="#ppt_h"/>
                                          </p:val>
                                        </p:tav>
                                      </p:tavLst>
                                    </p:anim>
                                    <p:animEffect transition="in" filter="fade">
                                      <p:cBhvr>
                                        <p:cTn id="89" dur="500"/>
                                        <p:tgtEl>
                                          <p:spTgt spid="4">
                                            <p:txEl>
                                              <p:pRg st="10" end="10"/>
                                            </p:txEl>
                                          </p:spTgt>
                                        </p:tgtEl>
                                      </p:cBhvr>
                                    </p:animEffect>
                                  </p:childTnLst>
                                </p:cTn>
                              </p:par>
                            </p:childTnLst>
                          </p:cTn>
                        </p:par>
                      </p:childTnLst>
                    </p:cTn>
                  </p:par>
                  <p:par>
                    <p:cTn id="90" fill="hold">
                      <p:stCondLst>
                        <p:cond delay="indefinite"/>
                      </p:stCondLst>
                      <p:childTnLst>
                        <p:par>
                          <p:cTn id="91" fill="hold">
                            <p:stCondLst>
                              <p:cond delay="0"/>
                            </p:stCondLst>
                            <p:childTnLst>
                              <p:par>
                                <p:cTn id="92" presetID="14" presetClass="entr" presetSubtype="10" fill="hold" grpId="0" nodeType="clickEffect">
                                  <p:stCondLst>
                                    <p:cond delay="0"/>
                                  </p:stCondLst>
                                  <p:childTnLst>
                                    <p:set>
                                      <p:cBhvr>
                                        <p:cTn id="93" dur="1" fill="hold">
                                          <p:stCondLst>
                                            <p:cond delay="0"/>
                                          </p:stCondLst>
                                        </p:cTn>
                                        <p:tgtEl>
                                          <p:spTgt spid="7"/>
                                        </p:tgtEl>
                                        <p:attrNameLst>
                                          <p:attrName>style.visibility</p:attrName>
                                        </p:attrNameLst>
                                      </p:cBhvr>
                                      <p:to>
                                        <p:strVal val="visible"/>
                                      </p:to>
                                    </p:set>
                                    <p:animEffect transition="in" filter="randombar(horizontal)">
                                      <p:cBhvr>
                                        <p:cTn id="94" dur="500"/>
                                        <p:tgtEl>
                                          <p:spTgt spid="7"/>
                                        </p:tgtEl>
                                      </p:cBhvr>
                                    </p:animEffect>
                                  </p:childTnLst>
                                </p:cTn>
                              </p:par>
                            </p:childTnLst>
                          </p:cTn>
                        </p:par>
                      </p:childTnLst>
                    </p:cTn>
                  </p:par>
                  <p:par>
                    <p:cTn id="95" fill="hold">
                      <p:stCondLst>
                        <p:cond delay="indefinite"/>
                      </p:stCondLst>
                      <p:childTnLst>
                        <p:par>
                          <p:cTn id="96" fill="hold">
                            <p:stCondLst>
                              <p:cond delay="0"/>
                            </p:stCondLst>
                            <p:childTnLst>
                              <p:par>
                                <p:cTn id="97" presetID="2" presetClass="entr" presetSubtype="4" fill="hold" nodeType="clickEffect">
                                  <p:stCondLst>
                                    <p:cond delay="0"/>
                                  </p:stCondLst>
                                  <p:childTnLst>
                                    <p:set>
                                      <p:cBhvr>
                                        <p:cTn id="98" dur="1" fill="hold">
                                          <p:stCondLst>
                                            <p:cond delay="0"/>
                                          </p:stCondLst>
                                        </p:cTn>
                                        <p:tgtEl>
                                          <p:spTgt spid="4">
                                            <p:txEl>
                                              <p:pRg st="11" end="11"/>
                                            </p:txEl>
                                          </p:spTgt>
                                        </p:tgtEl>
                                        <p:attrNameLst>
                                          <p:attrName>style.visibility</p:attrName>
                                        </p:attrNameLst>
                                      </p:cBhvr>
                                      <p:to>
                                        <p:strVal val="visible"/>
                                      </p:to>
                                    </p:set>
                                    <p:anim calcmode="lin" valueType="num">
                                      <p:cBhvr additive="base">
                                        <p:cTn id="99" dur="500" fill="hold"/>
                                        <p:tgtEl>
                                          <p:spTgt spid="4">
                                            <p:txEl>
                                              <p:pRg st="11" end="11"/>
                                            </p:txEl>
                                          </p:spTgt>
                                        </p:tgtEl>
                                        <p:attrNameLst>
                                          <p:attrName>ppt_x</p:attrName>
                                        </p:attrNameLst>
                                      </p:cBhvr>
                                      <p:tavLst>
                                        <p:tav tm="0">
                                          <p:val>
                                            <p:strVal val="#ppt_x"/>
                                          </p:val>
                                        </p:tav>
                                        <p:tav tm="100000">
                                          <p:val>
                                            <p:strVal val="#ppt_x"/>
                                          </p:val>
                                        </p:tav>
                                      </p:tavLst>
                                    </p:anim>
                                    <p:anim calcmode="lin" valueType="num">
                                      <p:cBhvr additive="base">
                                        <p:cTn id="100" dur="500" fill="hold"/>
                                        <p:tgtEl>
                                          <p:spTgt spid="4">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2" presetClass="entr" presetSubtype="4" fill="hold" nodeType="clickEffect">
                                  <p:stCondLst>
                                    <p:cond delay="0"/>
                                  </p:stCondLst>
                                  <p:childTnLst>
                                    <p:set>
                                      <p:cBhvr>
                                        <p:cTn id="104" dur="1" fill="hold">
                                          <p:stCondLst>
                                            <p:cond delay="0"/>
                                          </p:stCondLst>
                                        </p:cTn>
                                        <p:tgtEl>
                                          <p:spTgt spid="4">
                                            <p:txEl>
                                              <p:pRg st="12" end="12"/>
                                            </p:txEl>
                                          </p:spTgt>
                                        </p:tgtEl>
                                        <p:attrNameLst>
                                          <p:attrName>style.visibility</p:attrName>
                                        </p:attrNameLst>
                                      </p:cBhvr>
                                      <p:to>
                                        <p:strVal val="visible"/>
                                      </p:to>
                                    </p:set>
                                    <p:anim calcmode="lin" valueType="num">
                                      <p:cBhvr additive="base">
                                        <p:cTn id="105" dur="500" fill="hold"/>
                                        <p:tgtEl>
                                          <p:spTgt spid="4">
                                            <p:txEl>
                                              <p:pRg st="12" end="12"/>
                                            </p:txEl>
                                          </p:spTgt>
                                        </p:tgtEl>
                                        <p:attrNameLst>
                                          <p:attrName>ppt_x</p:attrName>
                                        </p:attrNameLst>
                                      </p:cBhvr>
                                      <p:tavLst>
                                        <p:tav tm="0">
                                          <p:val>
                                            <p:strVal val="#ppt_x"/>
                                          </p:val>
                                        </p:tav>
                                        <p:tav tm="100000">
                                          <p:val>
                                            <p:strVal val="#ppt_x"/>
                                          </p:val>
                                        </p:tav>
                                      </p:tavLst>
                                    </p:anim>
                                    <p:anim calcmode="lin" valueType="num">
                                      <p:cBhvr additive="base">
                                        <p:cTn id="106" dur="500" fill="hold"/>
                                        <p:tgtEl>
                                          <p:spTgt spid="4">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107" fill="hold">
                      <p:stCondLst>
                        <p:cond delay="indefinite"/>
                      </p:stCondLst>
                      <p:childTnLst>
                        <p:par>
                          <p:cTn id="108" fill="hold">
                            <p:stCondLst>
                              <p:cond delay="0"/>
                            </p:stCondLst>
                            <p:childTnLst>
                              <p:par>
                                <p:cTn id="109" presetID="14" presetClass="entr" presetSubtype="10" fill="hold" grpId="0" nodeType="clickEffect">
                                  <p:stCondLst>
                                    <p:cond delay="0"/>
                                  </p:stCondLst>
                                  <p:childTnLst>
                                    <p:set>
                                      <p:cBhvr>
                                        <p:cTn id="110" dur="1" fill="hold">
                                          <p:stCondLst>
                                            <p:cond delay="0"/>
                                          </p:stCondLst>
                                        </p:cTn>
                                        <p:tgtEl>
                                          <p:spTgt spid="8"/>
                                        </p:tgtEl>
                                        <p:attrNameLst>
                                          <p:attrName>style.visibility</p:attrName>
                                        </p:attrNameLst>
                                      </p:cBhvr>
                                      <p:to>
                                        <p:strVal val="visible"/>
                                      </p:to>
                                    </p:set>
                                    <p:animEffect transition="in" filter="randombar(horizontal)">
                                      <p:cBhvr>
                                        <p:cTn id="111" dur="500"/>
                                        <p:tgtEl>
                                          <p:spTgt spid="8"/>
                                        </p:tgtEl>
                                      </p:cBhvr>
                                    </p:animEffect>
                                  </p:childTnLst>
                                </p:cTn>
                              </p:par>
                            </p:childTnLst>
                          </p:cTn>
                        </p:par>
                      </p:childTnLst>
                    </p:cTn>
                  </p:par>
                  <p:par>
                    <p:cTn id="112" fill="hold">
                      <p:stCondLst>
                        <p:cond delay="indefinite"/>
                      </p:stCondLst>
                      <p:childTnLst>
                        <p:par>
                          <p:cTn id="113" fill="hold">
                            <p:stCondLst>
                              <p:cond delay="0"/>
                            </p:stCondLst>
                            <p:childTnLst>
                              <p:par>
                                <p:cTn id="114" presetID="14" presetClass="entr" presetSubtype="10" fill="hold" grpId="0" nodeType="clickEffect">
                                  <p:stCondLst>
                                    <p:cond delay="0"/>
                                  </p:stCondLst>
                                  <p:childTnLst>
                                    <p:set>
                                      <p:cBhvr>
                                        <p:cTn id="115" dur="1" fill="hold">
                                          <p:stCondLst>
                                            <p:cond delay="0"/>
                                          </p:stCondLst>
                                        </p:cTn>
                                        <p:tgtEl>
                                          <p:spTgt spid="9"/>
                                        </p:tgtEl>
                                        <p:attrNameLst>
                                          <p:attrName>style.visibility</p:attrName>
                                        </p:attrNameLst>
                                      </p:cBhvr>
                                      <p:to>
                                        <p:strVal val="visible"/>
                                      </p:to>
                                    </p:set>
                                    <p:animEffect transition="in" filter="randombar(horizontal)">
                                      <p:cBhvr>
                                        <p:cTn id="1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6" grpId="0" animBg="1"/>
      <p:bldP spid="7" grpId="0" animBg="1"/>
      <p:bldP spid="8" grpId="0" animBg="1"/>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83479B13-1BCA-C613-ABDE-A756E206C842}"/>
              </a:ext>
            </a:extLst>
          </p:cNvPr>
          <p:cNvSpPr txBox="1"/>
          <p:nvPr/>
        </p:nvSpPr>
        <p:spPr>
          <a:xfrm>
            <a:off x="634181" y="1150374"/>
            <a:ext cx="8598309" cy="4324261"/>
          </a:xfrm>
          <a:prstGeom prst="rect">
            <a:avLst/>
          </a:prstGeom>
          <a:noFill/>
        </p:spPr>
        <p:txBody>
          <a:bodyPr wrap="square" rtlCol="0">
            <a:spAutoFit/>
          </a:bodyPr>
          <a:lstStyle/>
          <a:p>
            <a:pPr marL="338138" indent="-338138" algn="just">
              <a:buFont typeface="+mj-lt"/>
              <a:buAutoNum type="romanUcPeriod" startAt="3"/>
            </a:pPr>
            <a:r>
              <a:rPr lang="es-ES" sz="2100" b="1" dirty="0">
                <a:effectLst>
                  <a:outerShdw blurRad="38100" dist="38100" dir="2700000" algn="tl">
                    <a:srgbClr val="000000">
                      <a:alpha val="43137"/>
                    </a:srgbClr>
                  </a:outerShdw>
                </a:effectLst>
                <a:latin typeface="Arial Narrow" panose="020B0606020202030204" pitchFamily="34" charset="0"/>
              </a:rPr>
              <a:t>UNA EXHORTACIÓN A LA CONSTANCIA DE LA FE (Salm.34: 8 – 10)</a:t>
            </a:r>
          </a:p>
          <a:p>
            <a:pPr marL="342900" indent="-254000" algn="just">
              <a:buFont typeface="+mj-lt"/>
              <a:buAutoNum type="alphaUcPeriod"/>
            </a:pPr>
            <a:r>
              <a:rPr lang="es-ES" sz="1900" b="0" i="1" dirty="0">
                <a:solidFill>
                  <a:srgbClr val="222222"/>
                </a:solidFill>
                <a:effectLst>
                  <a:outerShdw blurRad="38100" dist="38100" dir="2700000" algn="tl">
                    <a:srgbClr val="000000">
                      <a:alpha val="43137"/>
                    </a:srgbClr>
                  </a:outerShdw>
                </a:effectLst>
                <a:latin typeface="Arial Narrow" panose="020B0606020202030204" pitchFamily="34" charset="0"/>
              </a:rPr>
              <a:t>“Probad y ved”</a:t>
            </a:r>
            <a:r>
              <a:rPr lang="es-ES" sz="1900" b="0" i="0" dirty="0">
                <a:solidFill>
                  <a:srgbClr val="222222"/>
                </a:solidFill>
                <a:effectLst/>
                <a:latin typeface="Arial Narrow" panose="020B0606020202030204" pitchFamily="34" charset="0"/>
              </a:rPr>
              <a:t> </a:t>
            </a:r>
            <a:r>
              <a:rPr lang="es-ES" sz="1900" b="1" i="0" dirty="0">
                <a:solidFill>
                  <a:srgbClr val="222222"/>
                </a:solidFill>
                <a:effectLst/>
                <a:latin typeface="Arial Narrow" panose="020B0606020202030204" pitchFamily="34" charset="0"/>
              </a:rPr>
              <a:t>(Salm.34: 8)</a:t>
            </a:r>
            <a:r>
              <a:rPr lang="es-ES" sz="1900" b="0" i="0" dirty="0">
                <a:solidFill>
                  <a:srgbClr val="222222"/>
                </a:solidFill>
                <a:effectLst/>
                <a:latin typeface="Arial Narrow" panose="020B0606020202030204" pitchFamily="34" charset="0"/>
              </a:rPr>
              <a:t> es una invitación para atreverse a creer. </a:t>
            </a:r>
          </a:p>
          <a:p>
            <a:pPr marL="546100" indent="-280988" algn="just">
              <a:buFont typeface="+mj-lt"/>
              <a:buAutoNum type="arabicPeriod"/>
            </a:pPr>
            <a:r>
              <a:rPr lang="es-ES" sz="1900" b="0" i="0" dirty="0">
                <a:solidFill>
                  <a:srgbClr val="222222"/>
                </a:solidFill>
                <a:effectLst/>
                <a:latin typeface="Arial Narrow" panose="020B0606020202030204" pitchFamily="34" charset="0"/>
              </a:rPr>
              <a:t>De nuevo el salmista insta al ejercicio de la fe </a:t>
            </a:r>
            <a:r>
              <a:rPr lang="es-ES" sz="1900" b="1" i="0" dirty="0">
                <a:solidFill>
                  <a:srgbClr val="222222"/>
                </a:solidFill>
                <a:effectLst/>
                <a:latin typeface="Arial Narrow" panose="020B0606020202030204" pitchFamily="34" charset="0"/>
              </a:rPr>
              <a:t>(2Ped.1: 5 – 8)</a:t>
            </a:r>
          </a:p>
          <a:p>
            <a:pPr marL="546100" indent="-280988" algn="just">
              <a:buFont typeface="+mj-lt"/>
              <a:buAutoNum type="arabicPeriod"/>
            </a:pPr>
            <a:r>
              <a:rPr lang="es-ES" sz="1900" b="0" i="0" dirty="0">
                <a:solidFill>
                  <a:srgbClr val="222222"/>
                </a:solidFill>
                <a:effectLst/>
                <a:latin typeface="Arial Narrow" panose="020B0606020202030204" pitchFamily="34" charset="0"/>
              </a:rPr>
              <a:t>El evangelio es un mensaje de fe y la vida cristiana es un crecimiento en el ejercicio de la confianza en Dios.</a:t>
            </a:r>
          </a:p>
          <a:p>
            <a:pPr marL="354013" indent="-277813" algn="just">
              <a:buFont typeface="+mj-lt"/>
              <a:buAutoNum type="alphaUcPeriod" startAt="2"/>
            </a:pPr>
            <a:r>
              <a:rPr lang="es-ES" sz="1900" b="0" i="1" dirty="0">
                <a:solidFill>
                  <a:srgbClr val="222222"/>
                </a:solidFill>
                <a:effectLst>
                  <a:outerShdw blurRad="38100" dist="38100" dir="2700000" algn="tl">
                    <a:srgbClr val="000000">
                      <a:alpha val="43137"/>
                    </a:srgbClr>
                  </a:outerShdw>
                </a:effectLst>
                <a:latin typeface="Arial Narrow" panose="020B0606020202030204" pitchFamily="34" charset="0"/>
              </a:rPr>
              <a:t>“Temed a Jehová”</a:t>
            </a:r>
            <a:r>
              <a:rPr lang="es-ES" sz="1900" b="0" i="0" dirty="0">
                <a:solidFill>
                  <a:srgbClr val="222222"/>
                </a:solidFill>
                <a:effectLst/>
                <a:latin typeface="Arial Narrow" panose="020B0606020202030204" pitchFamily="34" charset="0"/>
              </a:rPr>
              <a:t> </a:t>
            </a:r>
            <a:r>
              <a:rPr lang="es-ES" sz="1900" b="1" i="0" dirty="0">
                <a:solidFill>
                  <a:srgbClr val="222222"/>
                </a:solidFill>
                <a:effectLst/>
                <a:latin typeface="Arial Narrow" panose="020B0606020202030204" pitchFamily="34" charset="0"/>
              </a:rPr>
              <a:t>(Salm.34: 9)</a:t>
            </a:r>
            <a:r>
              <a:rPr lang="es-ES" sz="1900" b="0" i="0" dirty="0">
                <a:solidFill>
                  <a:srgbClr val="222222"/>
                </a:solidFill>
                <a:effectLst/>
                <a:latin typeface="Arial Narrow" panose="020B0606020202030204" pitchFamily="34" charset="0"/>
              </a:rPr>
              <a:t> El temor de Jehová es un tema de suma importancia en el Antiguo Testamento. </a:t>
            </a:r>
          </a:p>
          <a:p>
            <a:pPr marL="533400" indent="-268288" algn="just">
              <a:buFont typeface="+mj-lt"/>
              <a:buAutoNum type="arabicPeriod"/>
            </a:pPr>
            <a:r>
              <a:rPr lang="es-ES" sz="1900" b="0" i="0" dirty="0">
                <a:solidFill>
                  <a:srgbClr val="222222"/>
                </a:solidFill>
                <a:effectLst/>
                <a:latin typeface="Arial Narrow" panose="020B0606020202030204" pitchFamily="34" charset="0"/>
              </a:rPr>
              <a:t>Habla de reverencia y obediencia a Dios </a:t>
            </a:r>
            <a:r>
              <a:rPr lang="es-ES" sz="1900" b="1" i="0" dirty="0">
                <a:solidFill>
                  <a:srgbClr val="222222"/>
                </a:solidFill>
                <a:effectLst/>
                <a:latin typeface="Arial Narrow" panose="020B0606020202030204" pitchFamily="34" charset="0"/>
              </a:rPr>
              <a:t>(Prov.1: 7; 14: 26)</a:t>
            </a:r>
          </a:p>
          <a:p>
            <a:pPr marL="533400" indent="-268288" algn="just">
              <a:buFont typeface="+mj-lt"/>
              <a:buAutoNum type="arabicPeriod"/>
            </a:pPr>
            <a:r>
              <a:rPr lang="es-ES" sz="1900" b="0" i="0" dirty="0">
                <a:solidFill>
                  <a:srgbClr val="222222"/>
                </a:solidFill>
                <a:effectLst/>
                <a:latin typeface="Arial Narrow" panose="020B0606020202030204" pitchFamily="34" charset="0"/>
              </a:rPr>
              <a:t>También es un estilo de vida; tiene que ver con valores básicos del creyente </a:t>
            </a:r>
            <a:r>
              <a:rPr lang="es-ES" sz="1900" b="1" i="0" dirty="0">
                <a:solidFill>
                  <a:srgbClr val="222222"/>
                </a:solidFill>
                <a:effectLst/>
                <a:latin typeface="Arial Narrow" panose="020B0606020202030204" pitchFamily="34" charset="0"/>
              </a:rPr>
              <a:t>(Prov.8: 13)</a:t>
            </a:r>
          </a:p>
          <a:p>
            <a:pPr marL="354013" indent="-280988" algn="just">
              <a:buFont typeface="+mj-lt"/>
              <a:buAutoNum type="alphaUcPeriod" startAt="3"/>
            </a:pPr>
            <a:r>
              <a:rPr lang="es-ES" sz="1900" b="0" i="1" dirty="0">
                <a:solidFill>
                  <a:srgbClr val="222222"/>
                </a:solidFill>
                <a:effectLst>
                  <a:outerShdw blurRad="38100" dist="38100" dir="2700000" algn="tl">
                    <a:srgbClr val="000000">
                      <a:alpha val="43137"/>
                    </a:srgbClr>
                  </a:outerShdw>
                </a:effectLst>
                <a:latin typeface="Arial Narrow" panose="020B0606020202030204" pitchFamily="34" charset="0"/>
              </a:rPr>
              <a:t>“No tendrán falta”…</a:t>
            </a:r>
            <a:r>
              <a:rPr lang="es-ES" sz="1900" b="0" i="0" dirty="0">
                <a:solidFill>
                  <a:srgbClr val="222222"/>
                </a:solidFill>
                <a:effectLst/>
                <a:latin typeface="Arial Narrow" panose="020B0606020202030204" pitchFamily="34" charset="0"/>
              </a:rPr>
              <a:t> </a:t>
            </a:r>
            <a:r>
              <a:rPr lang="es-ES" sz="1900" b="1" i="0" dirty="0">
                <a:solidFill>
                  <a:srgbClr val="222222"/>
                </a:solidFill>
                <a:effectLst/>
                <a:latin typeface="Arial Narrow" panose="020B0606020202030204" pitchFamily="34" charset="0"/>
              </a:rPr>
              <a:t>(Salm.34: 10)</a:t>
            </a:r>
            <a:r>
              <a:rPr lang="es-ES" sz="1900" b="0" i="0" dirty="0">
                <a:solidFill>
                  <a:srgbClr val="222222"/>
                </a:solidFill>
                <a:effectLst/>
                <a:latin typeface="Arial Narrow" panose="020B0606020202030204" pitchFamily="34" charset="0"/>
              </a:rPr>
              <a:t> Los libros de Job y Eclesiastés desafían a una interpretación simplista de estas promesas. </a:t>
            </a:r>
          </a:p>
          <a:p>
            <a:pPr marL="530225" indent="-265113" algn="just">
              <a:buFont typeface="+mj-lt"/>
              <a:buAutoNum type="arabicPeriod"/>
            </a:pPr>
            <a:r>
              <a:rPr lang="es-ES" sz="1900" b="0" i="0" dirty="0">
                <a:solidFill>
                  <a:srgbClr val="222222"/>
                </a:solidFill>
                <a:effectLst/>
                <a:latin typeface="Arial Narrow" panose="020B0606020202030204" pitchFamily="34" charset="0"/>
              </a:rPr>
              <a:t>El problema de ¿por qué sufren los justos? no es fácil. </a:t>
            </a:r>
          </a:p>
          <a:p>
            <a:pPr marL="530225" indent="-265113" algn="just">
              <a:buFont typeface="+mj-lt"/>
              <a:buAutoNum type="arabicPeriod"/>
            </a:pPr>
            <a:r>
              <a:rPr lang="es-ES" sz="1900" b="0" i="0" dirty="0">
                <a:solidFill>
                  <a:srgbClr val="222222"/>
                </a:solidFill>
                <a:effectLst/>
                <a:latin typeface="Arial Narrow" panose="020B0606020202030204" pitchFamily="34" charset="0"/>
              </a:rPr>
              <a:t>El salmista muestra una verdad importante: hemos de confiar en Dios porque él es fiel, provee para las necesidades de los que le buscan y le temen </a:t>
            </a:r>
            <a:r>
              <a:rPr lang="es-ES" sz="1900" b="1" i="0" dirty="0">
                <a:solidFill>
                  <a:srgbClr val="222222"/>
                </a:solidFill>
                <a:effectLst/>
                <a:latin typeface="Arial Narrow" panose="020B0606020202030204" pitchFamily="34" charset="0"/>
              </a:rPr>
              <a:t>(Luc.12: 21 – 24)</a:t>
            </a:r>
            <a:endParaRPr lang="es-NI" sz="1900" b="1" dirty="0">
              <a:latin typeface="Arial Narrow" panose="020B0606020202030204" pitchFamily="34" charset="0"/>
            </a:endParaRPr>
          </a:p>
        </p:txBody>
      </p:sp>
      <p:sp>
        <p:nvSpPr>
          <p:cNvPr id="3" name="Rectángulo: esquinas redondeadas 2">
            <a:extLst>
              <a:ext uri="{FF2B5EF4-FFF2-40B4-BE49-F238E27FC236}">
                <a16:creationId xmlns:a16="http://schemas.microsoft.com/office/drawing/2014/main" id="{9C0CC688-95C4-65B4-A15C-CBD7470A7707}"/>
              </a:ext>
            </a:extLst>
          </p:cNvPr>
          <p:cNvSpPr/>
          <p:nvPr/>
        </p:nvSpPr>
        <p:spPr>
          <a:xfrm>
            <a:off x="9453716" y="1356852"/>
            <a:ext cx="2566219" cy="4117784"/>
          </a:xfrm>
          <a:prstGeom prst="roundRect">
            <a:avLst/>
          </a:prstGeom>
          <a:solidFill>
            <a:srgbClr val="FFF8E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Gustad, y ved que es bueno Jehová;</a:t>
            </a:r>
            <a:r>
              <a:rPr lang="es-ES" sz="1900" i="1" baseline="3000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Dichoso el hombre que confía en él. Temed a Jehová, vosotros sus santos, pues nada falta a los que le temen. Los leoncillos necesitan, y tienen hambre; Pero los que buscan a Jehová no tendrán falta de ningún bien.</a:t>
            </a:r>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 name="Rectángulo: esquinas redondeadas 3">
            <a:extLst>
              <a:ext uri="{FF2B5EF4-FFF2-40B4-BE49-F238E27FC236}">
                <a16:creationId xmlns:a16="http://schemas.microsoft.com/office/drawing/2014/main" id="{F91937D0-C3E7-7351-DFCA-D85265963DD0}"/>
              </a:ext>
            </a:extLst>
          </p:cNvPr>
          <p:cNvSpPr/>
          <p:nvPr/>
        </p:nvSpPr>
        <p:spPr>
          <a:xfrm>
            <a:off x="9453716" y="1356851"/>
            <a:ext cx="2566219" cy="4324261"/>
          </a:xfrm>
          <a:prstGeom prst="roundRect">
            <a:avLst/>
          </a:prstGeom>
          <a:solidFill>
            <a:srgbClr val="FFF8E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vosotros también, poniendo toda diligencia por esto mismo, añadid a vuestra fe virtud; a la virtud, conocimiento; al conocimiento, dominio propio; al dominio propio, paciencia; a la paciencia, piedad; a la piedad, afecto fraternal; y al afecto fraternal, amor. </a:t>
            </a:r>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5" name="Rectángulo: esquinas redondeadas 4">
            <a:extLst>
              <a:ext uri="{FF2B5EF4-FFF2-40B4-BE49-F238E27FC236}">
                <a16:creationId xmlns:a16="http://schemas.microsoft.com/office/drawing/2014/main" id="{C1BC82A5-95AC-16D4-EC41-6BE920D68024}"/>
              </a:ext>
            </a:extLst>
          </p:cNvPr>
          <p:cNvSpPr/>
          <p:nvPr/>
        </p:nvSpPr>
        <p:spPr>
          <a:xfrm>
            <a:off x="9453716" y="1356851"/>
            <a:ext cx="2566219" cy="4324261"/>
          </a:xfrm>
          <a:prstGeom prst="roundRect">
            <a:avLst/>
          </a:prstGeom>
          <a:solidFill>
            <a:srgbClr val="FFF8E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kumimoji="0" lang="es-ES" sz="19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Porque si estas cosas están en vosotros, y abundan, no os dejarán estar ociosos ni sin fruto en cuanto al conocimiento de nuestro Señor Jesucristo.</a:t>
            </a:r>
            <a:endParaRPr lang="es-NI" dirty="0"/>
          </a:p>
        </p:txBody>
      </p:sp>
      <p:sp>
        <p:nvSpPr>
          <p:cNvPr id="6" name="Rectángulo: esquinas redondeadas 5">
            <a:extLst>
              <a:ext uri="{FF2B5EF4-FFF2-40B4-BE49-F238E27FC236}">
                <a16:creationId xmlns:a16="http://schemas.microsoft.com/office/drawing/2014/main" id="{C7FB7A9B-4139-3CFD-B1C7-32DB797E4E4D}"/>
              </a:ext>
            </a:extLst>
          </p:cNvPr>
          <p:cNvSpPr/>
          <p:nvPr/>
        </p:nvSpPr>
        <p:spPr>
          <a:xfrm>
            <a:off x="9453716" y="1356851"/>
            <a:ext cx="2566219" cy="4324261"/>
          </a:xfrm>
          <a:prstGeom prst="roundRect">
            <a:avLst/>
          </a:prstGeom>
          <a:solidFill>
            <a:srgbClr val="FFF8E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El principio de la sabiduría es el temor de Jehová; Los insensatos desprecian la sabiduría y la enseñanza.</a:t>
            </a:r>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7" name="Rectángulo: esquinas redondeadas 6">
            <a:extLst>
              <a:ext uri="{FF2B5EF4-FFF2-40B4-BE49-F238E27FC236}">
                <a16:creationId xmlns:a16="http://schemas.microsoft.com/office/drawing/2014/main" id="{05B8D1EA-49EF-4A91-A9CF-75D6AD7B73AD}"/>
              </a:ext>
            </a:extLst>
          </p:cNvPr>
          <p:cNvSpPr/>
          <p:nvPr/>
        </p:nvSpPr>
        <p:spPr>
          <a:xfrm>
            <a:off x="9453716" y="1356851"/>
            <a:ext cx="2566219" cy="4324261"/>
          </a:xfrm>
          <a:prstGeom prst="roundRect">
            <a:avLst/>
          </a:prstGeom>
          <a:solidFill>
            <a:srgbClr val="FFF8E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 el temor de Jehová está la fuerte confianza; Y esperanza tendrán sus hijos</a:t>
            </a:r>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8" name="Rectángulo: esquinas redondeadas 7">
            <a:extLst>
              <a:ext uri="{FF2B5EF4-FFF2-40B4-BE49-F238E27FC236}">
                <a16:creationId xmlns:a16="http://schemas.microsoft.com/office/drawing/2014/main" id="{588FF081-357E-44A2-9605-AB7853A405E1}"/>
              </a:ext>
            </a:extLst>
          </p:cNvPr>
          <p:cNvSpPr/>
          <p:nvPr/>
        </p:nvSpPr>
        <p:spPr>
          <a:xfrm>
            <a:off x="9453716" y="1356851"/>
            <a:ext cx="2566219" cy="4324261"/>
          </a:xfrm>
          <a:prstGeom prst="roundRect">
            <a:avLst/>
          </a:prstGeom>
          <a:solidFill>
            <a:srgbClr val="FFF8E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El temor de Jehová es aborrecer el mal; La soberbia y la arrogancia, el mal camino, y</a:t>
            </a:r>
            <a:r>
              <a:rPr lang="en-U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la boca </a:t>
            </a:r>
            <a:r>
              <a:rPr lang="en-US" sz="1900" b="0" i="1" u="none" strike="noStrike" baseline="0" dirty="0" err="1">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perversa</a:t>
            </a:r>
            <a:r>
              <a:rPr lang="en-U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1900" b="0" i="1" u="none" strike="noStrike" baseline="0" dirty="0" err="1">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aborrezco</a:t>
            </a:r>
            <a:r>
              <a:rPr lang="en-U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9" name="Rectángulo: esquinas redondeadas 8">
            <a:extLst>
              <a:ext uri="{FF2B5EF4-FFF2-40B4-BE49-F238E27FC236}">
                <a16:creationId xmlns:a16="http://schemas.microsoft.com/office/drawing/2014/main" id="{0D08F18B-D733-D5D3-34F4-393BBD0ADBE4}"/>
              </a:ext>
            </a:extLst>
          </p:cNvPr>
          <p:cNvSpPr/>
          <p:nvPr/>
        </p:nvSpPr>
        <p:spPr>
          <a:xfrm>
            <a:off x="9453716" y="1356851"/>
            <a:ext cx="2566219" cy="4324261"/>
          </a:xfrm>
          <a:prstGeom prst="roundRect">
            <a:avLst/>
          </a:prstGeom>
          <a:solidFill>
            <a:srgbClr val="FFF8E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Los leoncillos necesitan, y tienen hambre; Pero los que buscan a Jehová no tendrán falta de ningún bien.</a:t>
            </a:r>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0" name="Rectángulo: esquinas redondeadas 9">
            <a:extLst>
              <a:ext uri="{FF2B5EF4-FFF2-40B4-BE49-F238E27FC236}">
                <a16:creationId xmlns:a16="http://schemas.microsoft.com/office/drawing/2014/main" id="{D0E5D8CB-8A5E-28D5-68DB-912AC3C5EC45}"/>
              </a:ext>
            </a:extLst>
          </p:cNvPr>
          <p:cNvSpPr/>
          <p:nvPr/>
        </p:nvSpPr>
        <p:spPr>
          <a:xfrm>
            <a:off x="9453715" y="1356851"/>
            <a:ext cx="2566219" cy="4324261"/>
          </a:xfrm>
          <a:prstGeom prst="roundRect">
            <a:avLst/>
          </a:prstGeom>
          <a:solidFill>
            <a:srgbClr val="FFF8E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Así es el que hace para sí tesoro, y no es rico para con Dios. Dijo luego a sus discípulos: Por tanto os digo: No os afanéis por vuestra vida, qué comeréis; ni por el cuerpo, qué vestiréis. La vida es más que la comida, y el cuerpo que el vestido. </a:t>
            </a:r>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1" name="Rectángulo: esquinas redondeadas 10">
            <a:extLst>
              <a:ext uri="{FF2B5EF4-FFF2-40B4-BE49-F238E27FC236}">
                <a16:creationId xmlns:a16="http://schemas.microsoft.com/office/drawing/2014/main" id="{C909FE88-96C3-F55A-F777-38D2975A4689}"/>
              </a:ext>
            </a:extLst>
          </p:cNvPr>
          <p:cNvSpPr/>
          <p:nvPr/>
        </p:nvSpPr>
        <p:spPr>
          <a:xfrm>
            <a:off x="9453714" y="1356851"/>
            <a:ext cx="2566219" cy="4324261"/>
          </a:xfrm>
          <a:prstGeom prst="roundRect">
            <a:avLst/>
          </a:prstGeom>
          <a:solidFill>
            <a:srgbClr val="FFF8E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kumimoji="0" lang="es-ES" sz="19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Considerad los cuervos, que ni siembran, ni siegan; que ni tienen despensa, ni granero, y Dios los alimenta. ¿No valéis vosotros mucho más que las aves?</a:t>
            </a:r>
            <a:endParaRPr lang="es-NI" dirty="0"/>
          </a:p>
        </p:txBody>
      </p:sp>
    </p:spTree>
    <p:extLst>
      <p:ext uri="{BB962C8B-B14F-4D97-AF65-F5344CB8AC3E}">
        <p14:creationId xmlns:p14="http://schemas.microsoft.com/office/powerpoint/2010/main" val="133878093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randombar(horizontal)">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 calcmode="lin" valueType="num">
                                      <p:cBhvr>
                                        <p:cTn id="19"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21" dur="500"/>
                                        <p:tgtEl>
                                          <p:spTgt spid="2">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2">
                                            <p:txEl>
                                              <p:pRg st="2" end="2"/>
                                            </p:txEl>
                                          </p:spTgt>
                                        </p:tgtEl>
                                        <p:attrNameLst>
                                          <p:attrName>style.visibility</p:attrName>
                                        </p:attrNameLst>
                                      </p:cBhvr>
                                      <p:to>
                                        <p:strVal val="visible"/>
                                      </p:to>
                                    </p:set>
                                    <p:anim calcmode="lin" valueType="num">
                                      <p:cBhvr additive="base">
                                        <p:cTn id="26"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randombar(horizontal)">
                                      <p:cBhvr>
                                        <p:cTn id="32" dur="500"/>
                                        <p:tgtEl>
                                          <p:spTgt spid="4"/>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randombar(horizontal)">
                                      <p:cBhvr>
                                        <p:cTn id="37" dur="500"/>
                                        <p:tgtEl>
                                          <p:spTgt spid="5"/>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2">
                                            <p:txEl>
                                              <p:pRg st="3" end="3"/>
                                            </p:txEl>
                                          </p:spTgt>
                                        </p:tgtEl>
                                        <p:attrNameLst>
                                          <p:attrName>style.visibility</p:attrName>
                                        </p:attrNameLst>
                                      </p:cBhvr>
                                      <p:to>
                                        <p:strVal val="visible"/>
                                      </p:to>
                                    </p:set>
                                    <p:anim calcmode="lin" valueType="num">
                                      <p:cBhvr additive="base">
                                        <p:cTn id="42"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nodeType="clickEffect">
                                  <p:stCondLst>
                                    <p:cond delay="0"/>
                                  </p:stCondLst>
                                  <p:childTnLst>
                                    <p:set>
                                      <p:cBhvr>
                                        <p:cTn id="47" dur="1" fill="hold">
                                          <p:stCondLst>
                                            <p:cond delay="0"/>
                                          </p:stCondLst>
                                        </p:cTn>
                                        <p:tgtEl>
                                          <p:spTgt spid="2">
                                            <p:txEl>
                                              <p:pRg st="4" end="4"/>
                                            </p:txEl>
                                          </p:spTgt>
                                        </p:tgtEl>
                                        <p:attrNameLst>
                                          <p:attrName>style.visibility</p:attrName>
                                        </p:attrNameLst>
                                      </p:cBhvr>
                                      <p:to>
                                        <p:strVal val="visible"/>
                                      </p:to>
                                    </p:set>
                                    <p:anim calcmode="lin" valueType="num">
                                      <p:cBhvr>
                                        <p:cTn id="48"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49"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50" dur="500"/>
                                        <p:tgtEl>
                                          <p:spTgt spid="2">
                                            <p:txEl>
                                              <p:pRg st="4" end="4"/>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5" end="5"/>
                                            </p:txEl>
                                          </p:spTgt>
                                        </p:tgtEl>
                                        <p:attrNameLst>
                                          <p:attrName>style.visibility</p:attrName>
                                        </p:attrNameLst>
                                      </p:cBhvr>
                                      <p:to>
                                        <p:strVal val="visible"/>
                                      </p:to>
                                    </p:set>
                                    <p:anim calcmode="lin" valueType="num">
                                      <p:cBhvr additive="base">
                                        <p:cTn id="5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14" presetClass="entr" presetSubtype="10" fill="hold" grpId="0" nodeType="clickEffect">
                                  <p:stCondLst>
                                    <p:cond delay="0"/>
                                  </p:stCondLst>
                                  <p:childTnLst>
                                    <p:set>
                                      <p:cBhvr>
                                        <p:cTn id="60" dur="1" fill="hold">
                                          <p:stCondLst>
                                            <p:cond delay="0"/>
                                          </p:stCondLst>
                                        </p:cTn>
                                        <p:tgtEl>
                                          <p:spTgt spid="6"/>
                                        </p:tgtEl>
                                        <p:attrNameLst>
                                          <p:attrName>style.visibility</p:attrName>
                                        </p:attrNameLst>
                                      </p:cBhvr>
                                      <p:to>
                                        <p:strVal val="visible"/>
                                      </p:to>
                                    </p:set>
                                    <p:animEffect transition="in" filter="randombar(horizontal)">
                                      <p:cBhvr>
                                        <p:cTn id="61" dur="500"/>
                                        <p:tgtEl>
                                          <p:spTgt spid="6"/>
                                        </p:tgtEl>
                                      </p:cBhvr>
                                    </p:animEffect>
                                  </p:childTnLst>
                                </p:cTn>
                              </p:par>
                            </p:childTnLst>
                          </p:cTn>
                        </p:par>
                      </p:childTnLst>
                    </p:cTn>
                  </p:par>
                  <p:par>
                    <p:cTn id="62" fill="hold">
                      <p:stCondLst>
                        <p:cond delay="indefinite"/>
                      </p:stCondLst>
                      <p:childTnLst>
                        <p:par>
                          <p:cTn id="63" fill="hold">
                            <p:stCondLst>
                              <p:cond delay="0"/>
                            </p:stCondLst>
                            <p:childTnLst>
                              <p:par>
                                <p:cTn id="64" presetID="14" presetClass="entr" presetSubtype="10" fill="hold" grpId="0" nodeType="clickEffect">
                                  <p:stCondLst>
                                    <p:cond delay="0"/>
                                  </p:stCondLst>
                                  <p:childTnLst>
                                    <p:set>
                                      <p:cBhvr>
                                        <p:cTn id="65" dur="1" fill="hold">
                                          <p:stCondLst>
                                            <p:cond delay="0"/>
                                          </p:stCondLst>
                                        </p:cTn>
                                        <p:tgtEl>
                                          <p:spTgt spid="7"/>
                                        </p:tgtEl>
                                        <p:attrNameLst>
                                          <p:attrName>style.visibility</p:attrName>
                                        </p:attrNameLst>
                                      </p:cBhvr>
                                      <p:to>
                                        <p:strVal val="visible"/>
                                      </p:to>
                                    </p:set>
                                    <p:animEffect transition="in" filter="randombar(horizontal)">
                                      <p:cBhvr>
                                        <p:cTn id="66" dur="500"/>
                                        <p:tgtEl>
                                          <p:spTgt spid="7"/>
                                        </p:tgtEl>
                                      </p:cBhvr>
                                    </p:animEffect>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nodeType="clickEffect">
                                  <p:stCondLst>
                                    <p:cond delay="0"/>
                                  </p:stCondLst>
                                  <p:childTnLst>
                                    <p:set>
                                      <p:cBhvr>
                                        <p:cTn id="70" dur="1" fill="hold">
                                          <p:stCondLst>
                                            <p:cond delay="0"/>
                                          </p:stCondLst>
                                        </p:cTn>
                                        <p:tgtEl>
                                          <p:spTgt spid="2">
                                            <p:txEl>
                                              <p:pRg st="6" end="6"/>
                                            </p:txEl>
                                          </p:spTgt>
                                        </p:tgtEl>
                                        <p:attrNameLst>
                                          <p:attrName>style.visibility</p:attrName>
                                        </p:attrNameLst>
                                      </p:cBhvr>
                                      <p:to>
                                        <p:strVal val="visible"/>
                                      </p:to>
                                    </p:set>
                                    <p:anim calcmode="lin" valueType="num">
                                      <p:cBhvr additive="base">
                                        <p:cTn id="7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14" presetClass="entr" presetSubtype="10" fill="hold" grpId="0" nodeType="clickEffect">
                                  <p:stCondLst>
                                    <p:cond delay="0"/>
                                  </p:stCondLst>
                                  <p:childTnLst>
                                    <p:set>
                                      <p:cBhvr>
                                        <p:cTn id="76" dur="1" fill="hold">
                                          <p:stCondLst>
                                            <p:cond delay="0"/>
                                          </p:stCondLst>
                                        </p:cTn>
                                        <p:tgtEl>
                                          <p:spTgt spid="8"/>
                                        </p:tgtEl>
                                        <p:attrNameLst>
                                          <p:attrName>style.visibility</p:attrName>
                                        </p:attrNameLst>
                                      </p:cBhvr>
                                      <p:to>
                                        <p:strVal val="visible"/>
                                      </p:to>
                                    </p:set>
                                    <p:animEffect transition="in" filter="randombar(horizontal)">
                                      <p:cBhvr>
                                        <p:cTn id="77" dur="500"/>
                                        <p:tgtEl>
                                          <p:spTgt spid="8"/>
                                        </p:tgtEl>
                                      </p:cBhvr>
                                    </p:animEffect>
                                  </p:childTnLst>
                                </p:cTn>
                              </p:par>
                            </p:childTnLst>
                          </p:cTn>
                        </p:par>
                      </p:childTnLst>
                    </p:cTn>
                  </p:par>
                  <p:par>
                    <p:cTn id="78" fill="hold">
                      <p:stCondLst>
                        <p:cond delay="indefinite"/>
                      </p:stCondLst>
                      <p:childTnLst>
                        <p:par>
                          <p:cTn id="79" fill="hold">
                            <p:stCondLst>
                              <p:cond delay="0"/>
                            </p:stCondLst>
                            <p:childTnLst>
                              <p:par>
                                <p:cTn id="80" presetID="53" presetClass="entr" presetSubtype="16" fill="hold" nodeType="clickEffect">
                                  <p:stCondLst>
                                    <p:cond delay="0"/>
                                  </p:stCondLst>
                                  <p:childTnLst>
                                    <p:set>
                                      <p:cBhvr>
                                        <p:cTn id="81" dur="1" fill="hold">
                                          <p:stCondLst>
                                            <p:cond delay="0"/>
                                          </p:stCondLst>
                                        </p:cTn>
                                        <p:tgtEl>
                                          <p:spTgt spid="2">
                                            <p:txEl>
                                              <p:pRg st="7" end="7"/>
                                            </p:txEl>
                                          </p:spTgt>
                                        </p:tgtEl>
                                        <p:attrNameLst>
                                          <p:attrName>style.visibility</p:attrName>
                                        </p:attrNameLst>
                                      </p:cBhvr>
                                      <p:to>
                                        <p:strVal val="visible"/>
                                      </p:to>
                                    </p:set>
                                    <p:anim calcmode="lin" valueType="num">
                                      <p:cBhvr>
                                        <p:cTn id="82" dur="500" fill="hold"/>
                                        <p:tgtEl>
                                          <p:spTgt spid="2">
                                            <p:txEl>
                                              <p:pRg st="7" end="7"/>
                                            </p:txEl>
                                          </p:spTgt>
                                        </p:tgtEl>
                                        <p:attrNameLst>
                                          <p:attrName>ppt_w</p:attrName>
                                        </p:attrNameLst>
                                      </p:cBhvr>
                                      <p:tavLst>
                                        <p:tav tm="0">
                                          <p:val>
                                            <p:fltVal val="0"/>
                                          </p:val>
                                        </p:tav>
                                        <p:tav tm="100000">
                                          <p:val>
                                            <p:strVal val="#ppt_w"/>
                                          </p:val>
                                        </p:tav>
                                      </p:tavLst>
                                    </p:anim>
                                    <p:anim calcmode="lin" valueType="num">
                                      <p:cBhvr>
                                        <p:cTn id="83" dur="500" fill="hold"/>
                                        <p:tgtEl>
                                          <p:spTgt spid="2">
                                            <p:txEl>
                                              <p:pRg st="7" end="7"/>
                                            </p:txEl>
                                          </p:spTgt>
                                        </p:tgtEl>
                                        <p:attrNameLst>
                                          <p:attrName>ppt_h</p:attrName>
                                        </p:attrNameLst>
                                      </p:cBhvr>
                                      <p:tavLst>
                                        <p:tav tm="0">
                                          <p:val>
                                            <p:fltVal val="0"/>
                                          </p:val>
                                        </p:tav>
                                        <p:tav tm="100000">
                                          <p:val>
                                            <p:strVal val="#ppt_h"/>
                                          </p:val>
                                        </p:tav>
                                      </p:tavLst>
                                    </p:anim>
                                    <p:animEffect transition="in" filter="fade">
                                      <p:cBhvr>
                                        <p:cTn id="84" dur="500"/>
                                        <p:tgtEl>
                                          <p:spTgt spid="2">
                                            <p:txEl>
                                              <p:pRg st="7" end="7"/>
                                            </p:txEl>
                                          </p:spTgt>
                                        </p:tgtEl>
                                      </p:cBhvr>
                                    </p:animEffect>
                                  </p:childTnLst>
                                </p:cTn>
                              </p:par>
                            </p:childTnLst>
                          </p:cTn>
                        </p:par>
                      </p:childTnLst>
                    </p:cTn>
                  </p:par>
                  <p:par>
                    <p:cTn id="85" fill="hold">
                      <p:stCondLst>
                        <p:cond delay="indefinite"/>
                      </p:stCondLst>
                      <p:childTnLst>
                        <p:par>
                          <p:cTn id="86" fill="hold">
                            <p:stCondLst>
                              <p:cond delay="0"/>
                            </p:stCondLst>
                            <p:childTnLst>
                              <p:par>
                                <p:cTn id="87" presetID="14" presetClass="entr" presetSubtype="10" fill="hold" grpId="0" nodeType="clickEffect">
                                  <p:stCondLst>
                                    <p:cond delay="0"/>
                                  </p:stCondLst>
                                  <p:childTnLst>
                                    <p:set>
                                      <p:cBhvr>
                                        <p:cTn id="88" dur="1" fill="hold">
                                          <p:stCondLst>
                                            <p:cond delay="0"/>
                                          </p:stCondLst>
                                        </p:cTn>
                                        <p:tgtEl>
                                          <p:spTgt spid="9"/>
                                        </p:tgtEl>
                                        <p:attrNameLst>
                                          <p:attrName>style.visibility</p:attrName>
                                        </p:attrNameLst>
                                      </p:cBhvr>
                                      <p:to>
                                        <p:strVal val="visible"/>
                                      </p:to>
                                    </p:set>
                                    <p:animEffect transition="in" filter="randombar(horizontal)">
                                      <p:cBhvr>
                                        <p:cTn id="89" dur="500"/>
                                        <p:tgtEl>
                                          <p:spTgt spid="9"/>
                                        </p:tgtEl>
                                      </p:cBhvr>
                                    </p:animEffect>
                                  </p:childTnLst>
                                </p:cTn>
                              </p:par>
                            </p:childTnLst>
                          </p:cTn>
                        </p:par>
                      </p:childTnLst>
                    </p:cTn>
                  </p:par>
                  <p:par>
                    <p:cTn id="90" fill="hold">
                      <p:stCondLst>
                        <p:cond delay="indefinite"/>
                      </p:stCondLst>
                      <p:childTnLst>
                        <p:par>
                          <p:cTn id="91" fill="hold">
                            <p:stCondLst>
                              <p:cond delay="0"/>
                            </p:stCondLst>
                            <p:childTnLst>
                              <p:par>
                                <p:cTn id="92" presetID="2" presetClass="entr" presetSubtype="4" fill="hold" nodeType="clickEffect">
                                  <p:stCondLst>
                                    <p:cond delay="0"/>
                                  </p:stCondLst>
                                  <p:childTnLst>
                                    <p:set>
                                      <p:cBhvr>
                                        <p:cTn id="93" dur="1" fill="hold">
                                          <p:stCondLst>
                                            <p:cond delay="0"/>
                                          </p:stCondLst>
                                        </p:cTn>
                                        <p:tgtEl>
                                          <p:spTgt spid="2">
                                            <p:txEl>
                                              <p:pRg st="8" end="8"/>
                                            </p:txEl>
                                          </p:spTgt>
                                        </p:tgtEl>
                                        <p:attrNameLst>
                                          <p:attrName>style.visibility</p:attrName>
                                        </p:attrNameLst>
                                      </p:cBhvr>
                                      <p:to>
                                        <p:strVal val="visible"/>
                                      </p:to>
                                    </p:set>
                                    <p:anim calcmode="lin" valueType="num">
                                      <p:cBhvr additive="base">
                                        <p:cTn id="94"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95"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96" fill="hold">
                      <p:stCondLst>
                        <p:cond delay="indefinite"/>
                      </p:stCondLst>
                      <p:childTnLst>
                        <p:par>
                          <p:cTn id="97" fill="hold">
                            <p:stCondLst>
                              <p:cond delay="0"/>
                            </p:stCondLst>
                            <p:childTnLst>
                              <p:par>
                                <p:cTn id="98" presetID="14" presetClass="entr" presetSubtype="10" fill="hold" grpId="0" nodeType="clickEffect">
                                  <p:stCondLst>
                                    <p:cond delay="0"/>
                                  </p:stCondLst>
                                  <p:childTnLst>
                                    <p:set>
                                      <p:cBhvr>
                                        <p:cTn id="99" dur="1" fill="hold">
                                          <p:stCondLst>
                                            <p:cond delay="0"/>
                                          </p:stCondLst>
                                        </p:cTn>
                                        <p:tgtEl>
                                          <p:spTgt spid="10"/>
                                        </p:tgtEl>
                                        <p:attrNameLst>
                                          <p:attrName>style.visibility</p:attrName>
                                        </p:attrNameLst>
                                      </p:cBhvr>
                                      <p:to>
                                        <p:strVal val="visible"/>
                                      </p:to>
                                    </p:set>
                                    <p:animEffect transition="in" filter="randombar(horizontal)">
                                      <p:cBhvr>
                                        <p:cTn id="100" dur="500"/>
                                        <p:tgtEl>
                                          <p:spTgt spid="10"/>
                                        </p:tgtEl>
                                      </p:cBhvr>
                                    </p:animEffect>
                                  </p:childTnLst>
                                </p:cTn>
                              </p:par>
                            </p:childTnLst>
                          </p:cTn>
                        </p:par>
                      </p:childTnLst>
                    </p:cTn>
                  </p:par>
                  <p:par>
                    <p:cTn id="101" fill="hold">
                      <p:stCondLst>
                        <p:cond delay="indefinite"/>
                      </p:stCondLst>
                      <p:childTnLst>
                        <p:par>
                          <p:cTn id="102" fill="hold">
                            <p:stCondLst>
                              <p:cond delay="0"/>
                            </p:stCondLst>
                            <p:childTnLst>
                              <p:par>
                                <p:cTn id="103" presetID="14" presetClass="entr" presetSubtype="10" fill="hold" grpId="0" nodeType="clickEffect">
                                  <p:stCondLst>
                                    <p:cond delay="0"/>
                                  </p:stCondLst>
                                  <p:childTnLst>
                                    <p:set>
                                      <p:cBhvr>
                                        <p:cTn id="104" dur="1" fill="hold">
                                          <p:stCondLst>
                                            <p:cond delay="0"/>
                                          </p:stCondLst>
                                        </p:cTn>
                                        <p:tgtEl>
                                          <p:spTgt spid="11"/>
                                        </p:tgtEl>
                                        <p:attrNameLst>
                                          <p:attrName>style.visibility</p:attrName>
                                        </p:attrNameLst>
                                      </p:cBhvr>
                                      <p:to>
                                        <p:strVal val="visible"/>
                                      </p:to>
                                    </p:set>
                                    <p:animEffect transition="in" filter="randombar(horizontal)">
                                      <p:cBhvr>
                                        <p:cTn id="105" dur="500"/>
                                        <p:tgtEl>
                                          <p:spTgt spid="11"/>
                                        </p:tgtEl>
                                      </p:cBhvr>
                                    </p:animEffect>
                                  </p:childTnLst>
                                </p:cTn>
                              </p:par>
                            </p:childTnLst>
                          </p:cTn>
                        </p:par>
                      </p:childTnLst>
                    </p:cTn>
                  </p:par>
                  <p:par>
                    <p:cTn id="106" fill="hold">
                      <p:stCondLst>
                        <p:cond delay="indefinite"/>
                      </p:stCondLst>
                      <p:childTnLst>
                        <p:par>
                          <p:cTn id="107" fill="hold">
                            <p:stCondLst>
                              <p:cond delay="0"/>
                            </p:stCondLst>
                            <p:childTnLst>
                              <p:par>
                                <p:cTn id="108" presetID="42" presetClass="entr" presetSubtype="0" fill="hold" nodeType="clickEffect">
                                  <p:stCondLst>
                                    <p:cond delay="0"/>
                                  </p:stCondLst>
                                  <p:childTnLst>
                                    <p:set>
                                      <p:cBhvr>
                                        <p:cTn id="109" dur="1" fill="hold">
                                          <p:stCondLst>
                                            <p:cond delay="0"/>
                                          </p:stCondLst>
                                        </p:cTn>
                                        <p:tgtEl>
                                          <p:spTgt spid="2">
                                            <p:txEl>
                                              <p:pRg st="9" end="9"/>
                                            </p:txEl>
                                          </p:spTgt>
                                        </p:tgtEl>
                                        <p:attrNameLst>
                                          <p:attrName>style.visibility</p:attrName>
                                        </p:attrNameLst>
                                      </p:cBhvr>
                                      <p:to>
                                        <p:strVal val="visible"/>
                                      </p:to>
                                    </p:set>
                                    <p:animEffect transition="in" filter="fade">
                                      <p:cBhvr>
                                        <p:cTn id="110" dur="1000"/>
                                        <p:tgtEl>
                                          <p:spTgt spid="2">
                                            <p:txEl>
                                              <p:pRg st="9" end="9"/>
                                            </p:txEl>
                                          </p:spTgt>
                                        </p:tgtEl>
                                      </p:cBhvr>
                                    </p:animEffect>
                                    <p:anim calcmode="lin" valueType="num">
                                      <p:cBhvr>
                                        <p:cTn id="111"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112" dur="1000" fill="hold"/>
                                        <p:tgtEl>
                                          <p:spTgt spid="2">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864183B-32AF-1150-71D9-B6A30498F1BF}"/>
              </a:ext>
            </a:extLst>
          </p:cNvPr>
          <p:cNvSpPr txBox="1"/>
          <p:nvPr/>
        </p:nvSpPr>
        <p:spPr>
          <a:xfrm>
            <a:off x="294965" y="1548581"/>
            <a:ext cx="8996519" cy="5386090"/>
          </a:xfrm>
          <a:prstGeom prst="rect">
            <a:avLst/>
          </a:prstGeom>
          <a:noFill/>
        </p:spPr>
        <p:txBody>
          <a:bodyPr wrap="square" rtlCol="0">
            <a:spAutoFit/>
          </a:bodyPr>
          <a:lstStyle/>
          <a:p>
            <a:pPr marL="311150" indent="-311150" algn="just">
              <a:buFont typeface="+mj-lt"/>
              <a:buAutoNum type="romanUcPeriod" startAt="4"/>
            </a:pPr>
            <a:r>
              <a:rPr lang="es-ES" sz="2100" b="1" dirty="0">
                <a:effectLst>
                  <a:outerShdw blurRad="38100" dist="38100" dir="2700000" algn="tl">
                    <a:srgbClr val="000000">
                      <a:alpha val="43137"/>
                    </a:srgbClr>
                  </a:outerShdw>
                </a:effectLst>
                <a:latin typeface="Arial Narrow" panose="020B0606020202030204" pitchFamily="34" charset="0"/>
              </a:rPr>
              <a:t>EXHORTACIONES PARA LA VIDA (Salm.34: 11 – 14)</a:t>
            </a:r>
          </a:p>
          <a:p>
            <a:pPr marL="530225" indent="-342900" algn="just">
              <a:buFont typeface="+mj-lt"/>
              <a:buAutoNum type="alphaUcPeriod"/>
            </a:pPr>
            <a:r>
              <a:rPr lang="es-ES" sz="1900" b="0" i="0" dirty="0">
                <a:solidFill>
                  <a:srgbClr val="222222"/>
                </a:solidFill>
                <a:effectLst/>
                <a:latin typeface="Arial Narrow" panose="020B0606020202030204" pitchFamily="34" charset="0"/>
              </a:rPr>
              <a:t>Esta segunda mitad del Salmo es más didáctica y contiene más terminología sapiencial que la primera parte. </a:t>
            </a:r>
          </a:p>
          <a:p>
            <a:pPr marL="633413" indent="-279400" algn="just">
              <a:buFont typeface="+mj-lt"/>
              <a:buAutoNum type="arabicPeriod"/>
            </a:pPr>
            <a:r>
              <a:rPr lang="es-ES" sz="1900" b="0" i="0" dirty="0">
                <a:solidFill>
                  <a:srgbClr val="222222"/>
                </a:solidFill>
                <a:effectLst/>
                <a:latin typeface="Arial Narrow" panose="020B0606020202030204" pitchFamily="34" charset="0"/>
              </a:rPr>
              <a:t>Así en el Salmo tenemos una linda combinación de lo sapiencial y la alabanza.</a:t>
            </a:r>
          </a:p>
          <a:p>
            <a:pPr marL="811213" indent="-280988" algn="just">
              <a:buFont typeface="+mj-lt"/>
              <a:buAutoNum type="alphaLcParenR"/>
            </a:pPr>
            <a:r>
              <a:rPr lang="es-ES" sz="1900" b="0" i="1" dirty="0">
                <a:effectLst>
                  <a:outerShdw blurRad="38100" dist="38100" dir="2700000" algn="tl">
                    <a:srgbClr val="000000">
                      <a:alpha val="43137"/>
                    </a:srgbClr>
                  </a:outerShdw>
                </a:effectLst>
                <a:latin typeface="Arial Narrow" panose="020B0606020202030204" pitchFamily="34" charset="0"/>
              </a:rPr>
              <a:t>“Hijos”</a:t>
            </a:r>
            <a:r>
              <a:rPr lang="es-ES" sz="1900" b="0" i="0" dirty="0">
                <a:solidFill>
                  <a:srgbClr val="222222"/>
                </a:solidFill>
                <a:effectLst/>
                <a:latin typeface="Arial Narrow" panose="020B0606020202030204" pitchFamily="34" charset="0"/>
              </a:rPr>
              <a:t> </a:t>
            </a:r>
            <a:r>
              <a:rPr lang="es-ES" sz="1900" b="1" i="0" dirty="0">
                <a:solidFill>
                  <a:srgbClr val="222222"/>
                </a:solidFill>
                <a:effectLst/>
                <a:latin typeface="Arial Narrow" panose="020B0606020202030204" pitchFamily="34" charset="0"/>
              </a:rPr>
              <a:t>(Salm.34: 11)</a:t>
            </a:r>
            <a:r>
              <a:rPr lang="es-ES" sz="1900" b="0" i="0" dirty="0">
                <a:solidFill>
                  <a:srgbClr val="222222"/>
                </a:solidFill>
                <a:effectLst/>
                <a:latin typeface="Arial Narrow" panose="020B0606020202030204" pitchFamily="34" charset="0"/>
              </a:rPr>
              <a:t>, es la terminología que usaban los sabios para hablar de sus discípulos. </a:t>
            </a:r>
          </a:p>
          <a:p>
            <a:pPr marL="811213" indent="-280988" algn="just">
              <a:buFont typeface="+mj-lt"/>
              <a:buAutoNum type="alphaLcParenR"/>
            </a:pPr>
            <a:r>
              <a:rPr lang="es-ES" sz="1900" b="0" i="0" dirty="0">
                <a:solidFill>
                  <a:srgbClr val="222222"/>
                </a:solidFill>
                <a:effectLst/>
                <a:latin typeface="Arial Narrow" panose="020B0606020202030204" pitchFamily="34" charset="0"/>
              </a:rPr>
              <a:t>Notemos que se enseña el temor de Jehová. Hemos de aprender a pensar bíblica o cristianamente. </a:t>
            </a:r>
          </a:p>
          <a:p>
            <a:pPr marL="811213" indent="-280988" algn="just">
              <a:buFont typeface="+mj-lt"/>
              <a:buAutoNum type="alphaLcParenR"/>
            </a:pPr>
            <a:r>
              <a:rPr lang="es-ES" sz="1900" b="0" i="0" dirty="0">
                <a:solidFill>
                  <a:srgbClr val="222222"/>
                </a:solidFill>
                <a:effectLst/>
                <a:latin typeface="Arial Narrow" panose="020B0606020202030204" pitchFamily="34" charset="0"/>
              </a:rPr>
              <a:t>Aunque hijos aquí no habla tanto de juventud sino de aprendizaje, es cierto que uno debe empezar a pensar cristianamente cuando joven. </a:t>
            </a:r>
          </a:p>
          <a:p>
            <a:pPr marL="987425" indent="-266700" algn="just">
              <a:buFont typeface="Wingdings" panose="05000000000000000000" pitchFamily="2" charset="2"/>
              <a:buChar char="Ø"/>
            </a:pPr>
            <a:r>
              <a:rPr lang="es-ES" sz="1900" b="0" i="0" dirty="0">
                <a:solidFill>
                  <a:srgbClr val="222222"/>
                </a:solidFill>
                <a:effectLst/>
                <a:latin typeface="Arial Narrow" panose="020B0606020202030204" pitchFamily="34" charset="0"/>
              </a:rPr>
              <a:t>¡Qué responsabilidad tienen los maestros de jóvenes, en formar su manera de pensar de acuerdo con la revelación bíblica!</a:t>
            </a:r>
          </a:p>
          <a:p>
            <a:pPr marL="633413" indent="-279400" algn="just">
              <a:buFont typeface="+mj-lt"/>
              <a:buAutoNum type="arabicPeriod" startAt="2"/>
            </a:pPr>
            <a:r>
              <a:rPr lang="es-ES" sz="1900" b="1" dirty="0">
                <a:solidFill>
                  <a:srgbClr val="222222"/>
                </a:solidFill>
                <a:latin typeface="Arial Narrow" panose="020B0606020202030204" pitchFamily="34" charset="0"/>
              </a:rPr>
              <a:t>(Salm.34: </a:t>
            </a:r>
            <a:r>
              <a:rPr lang="es-ES" sz="1900" b="1" i="0" dirty="0">
                <a:solidFill>
                  <a:srgbClr val="222222"/>
                </a:solidFill>
                <a:effectLst/>
                <a:latin typeface="Arial Narrow" panose="020B0606020202030204" pitchFamily="34" charset="0"/>
              </a:rPr>
              <a:t>12 – 16)</a:t>
            </a:r>
            <a:r>
              <a:rPr lang="es-ES" sz="1900" b="0" i="0" dirty="0">
                <a:solidFill>
                  <a:srgbClr val="222222"/>
                </a:solidFill>
                <a:effectLst/>
                <a:latin typeface="Arial Narrow" panose="020B0606020202030204" pitchFamily="34" charset="0"/>
              </a:rPr>
              <a:t> son citados en </a:t>
            </a:r>
            <a:r>
              <a:rPr lang="es-ES" sz="1900" b="1" i="0" dirty="0">
                <a:solidFill>
                  <a:srgbClr val="222222"/>
                </a:solidFill>
                <a:effectLst/>
                <a:latin typeface="Arial Narrow" panose="020B0606020202030204" pitchFamily="34" charset="0"/>
              </a:rPr>
              <a:t>(1Pe</a:t>
            </a:r>
            <a:r>
              <a:rPr lang="es-ES" sz="1900" b="1" dirty="0">
                <a:solidFill>
                  <a:srgbClr val="222222"/>
                </a:solidFill>
                <a:latin typeface="Arial Narrow" panose="020B0606020202030204" pitchFamily="34" charset="0"/>
              </a:rPr>
              <a:t>d.</a:t>
            </a:r>
            <a:r>
              <a:rPr lang="es-ES" sz="1900" b="1" i="0" dirty="0">
                <a:solidFill>
                  <a:srgbClr val="222222"/>
                </a:solidFill>
                <a:effectLst/>
                <a:latin typeface="Arial Narrow" panose="020B0606020202030204" pitchFamily="34" charset="0"/>
              </a:rPr>
              <a:t>3: 10 – 12) </a:t>
            </a:r>
          </a:p>
          <a:p>
            <a:pPr marL="811213" indent="-280988" algn="just">
              <a:buFont typeface="+mj-lt"/>
              <a:buAutoNum type="alphaLcParenR"/>
            </a:pPr>
            <a:r>
              <a:rPr lang="es-ES" sz="1900" b="0" i="0" dirty="0">
                <a:solidFill>
                  <a:srgbClr val="222222"/>
                </a:solidFill>
                <a:effectLst/>
                <a:latin typeface="Arial Narrow" panose="020B0606020202030204" pitchFamily="34" charset="0"/>
              </a:rPr>
              <a:t>Los salmos de David a menudo presentan preguntas y dan las enseñanzas en forma de respuestas a esas preguntas. </a:t>
            </a:r>
          </a:p>
          <a:p>
            <a:pPr marL="811213" indent="-280988" algn="just">
              <a:buFont typeface="+mj-lt"/>
              <a:buAutoNum type="alphaLcParenR"/>
            </a:pPr>
            <a:r>
              <a:rPr lang="es-ES" sz="1900" b="0" i="0" dirty="0">
                <a:solidFill>
                  <a:srgbClr val="222222"/>
                </a:solidFill>
                <a:effectLst/>
                <a:latin typeface="Arial Narrow" panose="020B0606020202030204" pitchFamily="34" charset="0"/>
              </a:rPr>
              <a:t>Todos quieren vida y quieren ver el bien en sus vidas; y Dios quiere que disfrutemos la vida.</a:t>
            </a:r>
          </a:p>
          <a:p>
            <a:pPr marL="265112" algn="just"/>
            <a:endParaRPr lang="es-ES" sz="1900" b="0" i="0" dirty="0">
              <a:solidFill>
                <a:srgbClr val="222222"/>
              </a:solidFill>
              <a:effectLst/>
              <a:latin typeface="Arial Narrow" panose="020B0606020202030204" pitchFamily="34" charset="0"/>
            </a:endParaRPr>
          </a:p>
        </p:txBody>
      </p:sp>
      <p:sp>
        <p:nvSpPr>
          <p:cNvPr id="3" name="Rectángulo: esquinas redondeadas 2">
            <a:extLst>
              <a:ext uri="{FF2B5EF4-FFF2-40B4-BE49-F238E27FC236}">
                <a16:creationId xmlns:a16="http://schemas.microsoft.com/office/drawing/2014/main" id="{9C088E1A-9B2B-E1C6-401F-7196E10E889E}"/>
              </a:ext>
            </a:extLst>
          </p:cNvPr>
          <p:cNvSpPr/>
          <p:nvPr/>
        </p:nvSpPr>
        <p:spPr>
          <a:xfrm>
            <a:off x="9394723" y="1474839"/>
            <a:ext cx="2669458" cy="4144296"/>
          </a:xfrm>
          <a:prstGeom prst="roundRect">
            <a:avLst/>
          </a:prstGeom>
          <a:solidFill>
            <a:srgbClr val="FFF8E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n-US" sz="1900" i="1" dirty="0" err="1">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Venid</a:t>
            </a:r>
            <a:r>
              <a:rPr lang="en-US"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1900" i="1" dirty="0" err="1">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hijos</a:t>
            </a:r>
            <a:r>
              <a:rPr lang="en-US"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1900" i="1" dirty="0" err="1">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oídme</a:t>
            </a:r>
            <a:r>
              <a:rPr lang="en-US"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p>
          <a:p>
            <a:pPr algn="just"/>
            <a:r>
              <a:rPr lang="es-ES"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El temor de Jehová os enseñaré. ¿Quién es el hombre que desea vida, que desea muchos días para ver el bien? Guarda tu lengua del mal, y tus labios de hablar engaño. Apártate del mal, y haz el bien; Busca la paz, y síguela.</a:t>
            </a:r>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 name="Rectángulo: esquinas redondeadas 3">
            <a:extLst>
              <a:ext uri="{FF2B5EF4-FFF2-40B4-BE49-F238E27FC236}">
                <a16:creationId xmlns:a16="http://schemas.microsoft.com/office/drawing/2014/main" id="{F9331786-27A0-9294-6A34-C0B9FC9B2730}"/>
              </a:ext>
            </a:extLst>
          </p:cNvPr>
          <p:cNvSpPr/>
          <p:nvPr/>
        </p:nvSpPr>
        <p:spPr>
          <a:xfrm>
            <a:off x="9394723" y="1474839"/>
            <a:ext cx="2669458" cy="4144296"/>
          </a:xfrm>
          <a:prstGeom prst="roundRect">
            <a:avLst/>
          </a:prstGeom>
          <a:solidFill>
            <a:srgbClr val="FFF8E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¿Quién es el hombre que desea vida, que desea muchos días para ver el bien? Guarda tu lengua del mal, y tus labios de hablar engaño. Apártate del mal, y haz el bien; Busca la paz, y síguela.</a:t>
            </a:r>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5" name="Rectángulo: esquinas redondeadas 4">
            <a:extLst>
              <a:ext uri="{FF2B5EF4-FFF2-40B4-BE49-F238E27FC236}">
                <a16:creationId xmlns:a16="http://schemas.microsoft.com/office/drawing/2014/main" id="{87A79D6F-9218-992C-7067-B66412C4D9CC}"/>
              </a:ext>
            </a:extLst>
          </p:cNvPr>
          <p:cNvSpPr/>
          <p:nvPr/>
        </p:nvSpPr>
        <p:spPr>
          <a:xfrm>
            <a:off x="9394723" y="1474839"/>
            <a:ext cx="2669458" cy="4144296"/>
          </a:xfrm>
          <a:prstGeom prst="roundRect">
            <a:avLst/>
          </a:prstGeom>
          <a:solidFill>
            <a:srgbClr val="FFF8E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n-US" sz="1900" b="0" i="1" u="none" strike="noStrike" baseline="0" dirty="0" err="1">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Porque</a:t>
            </a:r>
            <a:r>
              <a:rPr lang="en-U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El que quiere amar la vida y</a:t>
            </a:r>
            <a:r>
              <a:rPr lang="en-U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1900" b="0" i="1" u="none" strike="noStrike" baseline="0" dirty="0" err="1">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ver</a:t>
            </a:r>
            <a:r>
              <a:rPr lang="en-U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días buenos, </a:t>
            </a:r>
          </a:p>
          <a:p>
            <a:pPr marR="0" algn="just" rtl="0"/>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Refrene su lengua de mal, y sus labios no hablen engaño; Apártese del mal, y haga el bien; Busque la paz, y sígala. </a:t>
            </a:r>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6" name="Rectángulo: esquinas redondeadas 5">
            <a:extLst>
              <a:ext uri="{FF2B5EF4-FFF2-40B4-BE49-F238E27FC236}">
                <a16:creationId xmlns:a16="http://schemas.microsoft.com/office/drawing/2014/main" id="{110366EB-665C-5C29-887D-2A02A232375D}"/>
              </a:ext>
            </a:extLst>
          </p:cNvPr>
          <p:cNvSpPr/>
          <p:nvPr/>
        </p:nvSpPr>
        <p:spPr>
          <a:xfrm>
            <a:off x="9394723" y="1474839"/>
            <a:ext cx="2669457" cy="4144296"/>
          </a:xfrm>
          <a:prstGeom prst="roundRect">
            <a:avLst/>
          </a:prstGeom>
          <a:solidFill>
            <a:srgbClr val="FFF8E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kumimoji="0" lang="es-ES" sz="19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Porque los ojos del Señor están sobre los justos, y sus oídos atentos a sus oraciones; Pero el rostro del Señor está contra aquellos que hacen el mal.</a:t>
            </a:r>
            <a:endParaRPr lang="es-NI" sz="1900" dirty="0"/>
          </a:p>
        </p:txBody>
      </p:sp>
    </p:spTree>
    <p:extLst>
      <p:ext uri="{BB962C8B-B14F-4D97-AF65-F5344CB8AC3E}">
        <p14:creationId xmlns:p14="http://schemas.microsoft.com/office/powerpoint/2010/main" val="1515368530"/>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randombar(horizontal)">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 calcmode="lin" valueType="num">
                                      <p:cBhvr>
                                        <p:cTn id="19"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21" dur="500"/>
                                        <p:tgtEl>
                                          <p:spTgt spid="2">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2">
                                            <p:txEl>
                                              <p:pRg st="2" end="2"/>
                                            </p:txEl>
                                          </p:spTgt>
                                        </p:tgtEl>
                                        <p:attrNameLst>
                                          <p:attrName>style.visibility</p:attrName>
                                        </p:attrNameLst>
                                      </p:cBhvr>
                                      <p:to>
                                        <p:strVal val="visible"/>
                                      </p:to>
                                    </p:set>
                                    <p:anim calcmode="lin" valueType="num">
                                      <p:cBhvr additive="base">
                                        <p:cTn id="26"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2">
                                            <p:txEl>
                                              <p:pRg st="3" end="3"/>
                                            </p:txEl>
                                          </p:spTgt>
                                        </p:tgtEl>
                                        <p:attrNameLst>
                                          <p:attrName>style.visibility</p:attrName>
                                        </p:attrNameLst>
                                      </p:cBhvr>
                                      <p:to>
                                        <p:strVal val="visible"/>
                                      </p:to>
                                    </p:set>
                                    <p:animEffect transition="in" filter="barn(inVertical)">
                                      <p:cBhvr>
                                        <p:cTn id="32" dur="500"/>
                                        <p:tgtEl>
                                          <p:spTgt spid="2">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2">
                                            <p:txEl>
                                              <p:pRg st="4" end="4"/>
                                            </p:txEl>
                                          </p:spTgt>
                                        </p:tgtEl>
                                        <p:attrNameLst>
                                          <p:attrName>style.visibility</p:attrName>
                                        </p:attrNameLst>
                                      </p:cBhvr>
                                      <p:to>
                                        <p:strVal val="visible"/>
                                      </p:to>
                                    </p:set>
                                    <p:animEffect transition="in" filter="barn(inVertical)">
                                      <p:cBhvr>
                                        <p:cTn id="37" dur="500"/>
                                        <p:tgtEl>
                                          <p:spTgt spid="2">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2">
                                            <p:txEl>
                                              <p:pRg st="5" end="5"/>
                                            </p:txEl>
                                          </p:spTgt>
                                        </p:tgtEl>
                                        <p:attrNameLst>
                                          <p:attrName>style.visibility</p:attrName>
                                        </p:attrNameLst>
                                      </p:cBhvr>
                                      <p:to>
                                        <p:strVal val="visible"/>
                                      </p:to>
                                    </p:set>
                                    <p:animEffect transition="in" filter="barn(inVertical)">
                                      <p:cBhvr>
                                        <p:cTn id="42" dur="500"/>
                                        <p:tgtEl>
                                          <p:spTgt spid="2">
                                            <p:txEl>
                                              <p:pRg st="5" end="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2">
                                            <p:txEl>
                                              <p:pRg st="6" end="6"/>
                                            </p:txEl>
                                          </p:spTgt>
                                        </p:tgtEl>
                                        <p:attrNameLst>
                                          <p:attrName>style.visibility</p:attrName>
                                        </p:attrNameLst>
                                      </p:cBhvr>
                                      <p:to>
                                        <p:strVal val="visible"/>
                                      </p:to>
                                    </p:set>
                                    <p:animEffect transition="in" filter="barn(inVertical)">
                                      <p:cBhvr>
                                        <p:cTn id="47" dur="500"/>
                                        <p:tgtEl>
                                          <p:spTgt spid="2">
                                            <p:txEl>
                                              <p:pRg st="6" end="6"/>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nodeType="clickEffect">
                                  <p:stCondLst>
                                    <p:cond delay="0"/>
                                  </p:stCondLst>
                                  <p:childTnLst>
                                    <p:set>
                                      <p:cBhvr>
                                        <p:cTn id="51" dur="1" fill="hold">
                                          <p:stCondLst>
                                            <p:cond delay="0"/>
                                          </p:stCondLst>
                                        </p:cTn>
                                        <p:tgtEl>
                                          <p:spTgt spid="2">
                                            <p:txEl>
                                              <p:pRg st="7" end="7"/>
                                            </p:txEl>
                                          </p:spTgt>
                                        </p:tgtEl>
                                        <p:attrNameLst>
                                          <p:attrName>style.visibility</p:attrName>
                                        </p:attrNameLst>
                                      </p:cBhvr>
                                      <p:to>
                                        <p:strVal val="visible"/>
                                      </p:to>
                                    </p:set>
                                    <p:anim calcmode="lin" valueType="num">
                                      <p:cBhvr additive="base">
                                        <p:cTn id="52"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3"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14" presetClass="entr" presetSubtype="10" fill="hold" grpId="0" nodeType="clickEffect">
                                  <p:stCondLst>
                                    <p:cond delay="0"/>
                                  </p:stCondLst>
                                  <p:childTnLst>
                                    <p:set>
                                      <p:cBhvr>
                                        <p:cTn id="57" dur="1" fill="hold">
                                          <p:stCondLst>
                                            <p:cond delay="0"/>
                                          </p:stCondLst>
                                        </p:cTn>
                                        <p:tgtEl>
                                          <p:spTgt spid="4"/>
                                        </p:tgtEl>
                                        <p:attrNameLst>
                                          <p:attrName>style.visibility</p:attrName>
                                        </p:attrNameLst>
                                      </p:cBhvr>
                                      <p:to>
                                        <p:strVal val="visible"/>
                                      </p:to>
                                    </p:set>
                                    <p:animEffect transition="in" filter="randombar(horizontal)">
                                      <p:cBhvr>
                                        <p:cTn id="58" dur="500"/>
                                        <p:tgtEl>
                                          <p:spTgt spid="4"/>
                                        </p:tgtEl>
                                      </p:cBhvr>
                                    </p:animEffect>
                                  </p:childTnLst>
                                </p:cTn>
                              </p:par>
                            </p:childTnLst>
                          </p:cTn>
                        </p:par>
                      </p:childTnLst>
                    </p:cTn>
                  </p:par>
                  <p:par>
                    <p:cTn id="59" fill="hold">
                      <p:stCondLst>
                        <p:cond delay="indefinite"/>
                      </p:stCondLst>
                      <p:childTnLst>
                        <p:par>
                          <p:cTn id="60" fill="hold">
                            <p:stCondLst>
                              <p:cond delay="0"/>
                            </p:stCondLst>
                            <p:childTnLst>
                              <p:par>
                                <p:cTn id="61" presetID="14" presetClass="entr" presetSubtype="10" fill="hold" grpId="0" nodeType="clickEffect">
                                  <p:stCondLst>
                                    <p:cond delay="0"/>
                                  </p:stCondLst>
                                  <p:childTnLst>
                                    <p:set>
                                      <p:cBhvr>
                                        <p:cTn id="62" dur="1" fill="hold">
                                          <p:stCondLst>
                                            <p:cond delay="0"/>
                                          </p:stCondLst>
                                        </p:cTn>
                                        <p:tgtEl>
                                          <p:spTgt spid="5"/>
                                        </p:tgtEl>
                                        <p:attrNameLst>
                                          <p:attrName>style.visibility</p:attrName>
                                        </p:attrNameLst>
                                      </p:cBhvr>
                                      <p:to>
                                        <p:strVal val="visible"/>
                                      </p:to>
                                    </p:set>
                                    <p:animEffect transition="in" filter="randombar(horizontal)">
                                      <p:cBhvr>
                                        <p:cTn id="63" dur="500"/>
                                        <p:tgtEl>
                                          <p:spTgt spid="5"/>
                                        </p:tgtEl>
                                      </p:cBhvr>
                                    </p:animEffect>
                                  </p:childTnLst>
                                </p:cTn>
                              </p:par>
                            </p:childTnLst>
                          </p:cTn>
                        </p:par>
                      </p:childTnLst>
                    </p:cTn>
                  </p:par>
                  <p:par>
                    <p:cTn id="64" fill="hold">
                      <p:stCondLst>
                        <p:cond delay="indefinite"/>
                      </p:stCondLst>
                      <p:childTnLst>
                        <p:par>
                          <p:cTn id="65" fill="hold">
                            <p:stCondLst>
                              <p:cond delay="0"/>
                            </p:stCondLst>
                            <p:childTnLst>
                              <p:par>
                                <p:cTn id="66" presetID="14" presetClass="entr" presetSubtype="10" fill="hold" grpId="0" nodeType="clickEffect">
                                  <p:stCondLst>
                                    <p:cond delay="0"/>
                                  </p:stCondLst>
                                  <p:childTnLst>
                                    <p:set>
                                      <p:cBhvr>
                                        <p:cTn id="67" dur="1" fill="hold">
                                          <p:stCondLst>
                                            <p:cond delay="0"/>
                                          </p:stCondLst>
                                        </p:cTn>
                                        <p:tgtEl>
                                          <p:spTgt spid="6"/>
                                        </p:tgtEl>
                                        <p:attrNameLst>
                                          <p:attrName>style.visibility</p:attrName>
                                        </p:attrNameLst>
                                      </p:cBhvr>
                                      <p:to>
                                        <p:strVal val="visible"/>
                                      </p:to>
                                    </p:set>
                                    <p:animEffect transition="in" filter="randombar(horizontal)">
                                      <p:cBhvr>
                                        <p:cTn id="68" dur="500"/>
                                        <p:tgtEl>
                                          <p:spTgt spid="6"/>
                                        </p:tgtEl>
                                      </p:cBhvr>
                                    </p:animEffect>
                                  </p:childTnLst>
                                </p:cTn>
                              </p:par>
                            </p:childTnLst>
                          </p:cTn>
                        </p:par>
                      </p:childTnLst>
                    </p:cTn>
                  </p:par>
                  <p:par>
                    <p:cTn id="69" fill="hold">
                      <p:stCondLst>
                        <p:cond delay="indefinite"/>
                      </p:stCondLst>
                      <p:childTnLst>
                        <p:par>
                          <p:cTn id="70" fill="hold">
                            <p:stCondLst>
                              <p:cond delay="0"/>
                            </p:stCondLst>
                            <p:childTnLst>
                              <p:par>
                                <p:cTn id="71" presetID="16" presetClass="entr" presetSubtype="21" fill="hold" nodeType="clickEffect">
                                  <p:stCondLst>
                                    <p:cond delay="0"/>
                                  </p:stCondLst>
                                  <p:childTnLst>
                                    <p:set>
                                      <p:cBhvr>
                                        <p:cTn id="72" dur="1" fill="hold">
                                          <p:stCondLst>
                                            <p:cond delay="0"/>
                                          </p:stCondLst>
                                        </p:cTn>
                                        <p:tgtEl>
                                          <p:spTgt spid="2">
                                            <p:txEl>
                                              <p:pRg st="8" end="8"/>
                                            </p:txEl>
                                          </p:spTgt>
                                        </p:tgtEl>
                                        <p:attrNameLst>
                                          <p:attrName>style.visibility</p:attrName>
                                        </p:attrNameLst>
                                      </p:cBhvr>
                                      <p:to>
                                        <p:strVal val="visible"/>
                                      </p:to>
                                    </p:set>
                                    <p:animEffect transition="in" filter="barn(inVertical)">
                                      <p:cBhvr>
                                        <p:cTn id="73" dur="500"/>
                                        <p:tgtEl>
                                          <p:spTgt spid="2">
                                            <p:txEl>
                                              <p:pRg st="8" end="8"/>
                                            </p:txEl>
                                          </p:spTgt>
                                        </p:tgtEl>
                                      </p:cBhvr>
                                    </p:animEffect>
                                  </p:childTnLst>
                                </p:cTn>
                              </p:par>
                            </p:childTnLst>
                          </p:cTn>
                        </p:par>
                      </p:childTnLst>
                    </p:cTn>
                  </p:par>
                  <p:par>
                    <p:cTn id="74" fill="hold">
                      <p:stCondLst>
                        <p:cond delay="indefinite"/>
                      </p:stCondLst>
                      <p:childTnLst>
                        <p:par>
                          <p:cTn id="75" fill="hold">
                            <p:stCondLst>
                              <p:cond delay="0"/>
                            </p:stCondLst>
                            <p:childTnLst>
                              <p:par>
                                <p:cTn id="76" presetID="16" presetClass="entr" presetSubtype="21" fill="hold" nodeType="clickEffect">
                                  <p:stCondLst>
                                    <p:cond delay="0"/>
                                  </p:stCondLst>
                                  <p:childTnLst>
                                    <p:set>
                                      <p:cBhvr>
                                        <p:cTn id="77" dur="1" fill="hold">
                                          <p:stCondLst>
                                            <p:cond delay="0"/>
                                          </p:stCondLst>
                                        </p:cTn>
                                        <p:tgtEl>
                                          <p:spTgt spid="2">
                                            <p:txEl>
                                              <p:pRg st="9" end="9"/>
                                            </p:txEl>
                                          </p:spTgt>
                                        </p:tgtEl>
                                        <p:attrNameLst>
                                          <p:attrName>style.visibility</p:attrName>
                                        </p:attrNameLst>
                                      </p:cBhvr>
                                      <p:to>
                                        <p:strVal val="visible"/>
                                      </p:to>
                                    </p:set>
                                    <p:animEffect transition="in" filter="barn(inVertical)">
                                      <p:cBhvr>
                                        <p:cTn id="78" dur="5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BB814D89-4E02-3306-BE71-7BF1FE93E08B}"/>
              </a:ext>
            </a:extLst>
          </p:cNvPr>
          <p:cNvSpPr txBox="1"/>
          <p:nvPr/>
        </p:nvSpPr>
        <p:spPr>
          <a:xfrm>
            <a:off x="530941" y="752168"/>
            <a:ext cx="8598310" cy="5647700"/>
          </a:xfrm>
          <a:prstGeom prst="rect">
            <a:avLst/>
          </a:prstGeom>
          <a:noFill/>
        </p:spPr>
        <p:txBody>
          <a:bodyPr wrap="square" rtlCol="0">
            <a:spAutoFit/>
          </a:bodyPr>
          <a:lstStyle/>
          <a:p>
            <a:pPr marL="530225" marR="0" lvl="0" indent="-265113" algn="just" defTabSz="457200" rtl="0" eaLnBrk="1" fontAlgn="auto" latinLnBrk="0" hangingPunct="1">
              <a:lnSpc>
                <a:spcPct val="100000"/>
              </a:lnSpc>
              <a:spcBef>
                <a:spcPts val="0"/>
              </a:spcBef>
              <a:spcAft>
                <a:spcPts val="0"/>
              </a:spcAft>
              <a:buClrTx/>
              <a:buSzTx/>
              <a:buFont typeface="+mj-lt"/>
              <a:buAutoNum type="alphaUcPeriod" startAt="2"/>
              <a:tabLst/>
              <a:defRPr/>
            </a:pPr>
            <a:r>
              <a:rPr kumimoji="0" lang="es-ES" sz="1900" b="1" u="none" strike="noStrike" kern="1200" cap="none" spc="0" normalizeH="0" baseline="0" noProof="0" dirty="0">
                <a:ln>
                  <a:noFill/>
                </a:ln>
                <a:solidFill>
                  <a:srgbClr val="222222"/>
                </a:solidFill>
                <a:effectLst/>
                <a:uLnTx/>
                <a:uFillTx/>
                <a:latin typeface="Arial Narrow" panose="020B0606020202030204" pitchFamily="34" charset="0"/>
              </a:rPr>
              <a:t>(Salm.34: 13, 14)</a:t>
            </a:r>
            <a:r>
              <a:rPr kumimoji="0" lang="es-ES" sz="1900" b="0" u="none" strike="noStrike" kern="1200" cap="none" spc="0" normalizeH="0" baseline="0" noProof="0" dirty="0">
                <a:ln>
                  <a:noFill/>
                </a:ln>
                <a:solidFill>
                  <a:srgbClr val="222222"/>
                </a:solidFill>
                <a:effectLst/>
                <a:uLnTx/>
                <a:uFillTx/>
                <a:latin typeface="Arial Narrow" panose="020B0606020202030204" pitchFamily="34" charset="0"/>
              </a:rPr>
              <a:t> da la respuesta en forma de cuatro imperativos. </a:t>
            </a:r>
          </a:p>
          <a:p>
            <a:pPr marL="722313" marR="0" lvl="0" indent="-279400" algn="just" defTabSz="457200" rtl="0" eaLnBrk="1" fontAlgn="auto" latinLnBrk="0" hangingPunct="1">
              <a:lnSpc>
                <a:spcPct val="100000"/>
              </a:lnSpc>
              <a:spcBef>
                <a:spcPts val="0"/>
              </a:spcBef>
              <a:spcAft>
                <a:spcPts val="0"/>
              </a:spcAft>
              <a:buClrTx/>
              <a:buSzTx/>
              <a:buFont typeface="+mj-lt"/>
              <a:buAutoNum type="arabicPeriod"/>
              <a:tabLst/>
              <a:defRPr/>
            </a:pPr>
            <a:r>
              <a:rPr kumimoji="0" lang="es-ES" sz="1900" b="0" u="none" strike="noStrike" kern="1200" cap="none" spc="0" normalizeH="0" baseline="0" noProof="0" dirty="0">
                <a:ln>
                  <a:noFill/>
                </a:ln>
                <a:solidFill>
                  <a:srgbClr val="222222"/>
                </a:solidFill>
                <a:effectLst/>
                <a:uLnTx/>
                <a:uFillTx/>
                <a:latin typeface="Arial Narrow" panose="020B0606020202030204" pitchFamily="34" charset="0"/>
              </a:rPr>
              <a:t>Primero señala donde más fallamos </a:t>
            </a:r>
            <a:r>
              <a:rPr kumimoji="0" lang="es-ES" sz="1900" b="1" u="none" strike="noStrike" kern="1200" cap="none" spc="0" normalizeH="0" baseline="0" noProof="0" dirty="0">
                <a:ln>
                  <a:noFill/>
                </a:ln>
                <a:solidFill>
                  <a:srgbClr val="222222"/>
                </a:solidFill>
                <a:effectLst/>
                <a:uLnTx/>
                <a:uFillTx/>
                <a:latin typeface="Arial Narrow" panose="020B0606020202030204" pitchFamily="34" charset="0"/>
              </a:rPr>
              <a:t>(</a:t>
            </a:r>
            <a:r>
              <a:rPr kumimoji="0" lang="es-ES" sz="1900" b="0" u="none" strike="noStrike" kern="1200" cap="none" spc="0" normalizeH="0" baseline="0" noProof="0" dirty="0">
                <a:ln>
                  <a:noFill/>
                </a:ln>
                <a:solidFill>
                  <a:srgbClr val="222222"/>
                </a:solidFill>
                <a:effectLst/>
                <a:uLnTx/>
                <a:uFillTx/>
                <a:latin typeface="Arial Narrow" panose="020B0606020202030204" pitchFamily="34" charset="0"/>
              </a:rPr>
              <a:t>como dice </a:t>
            </a:r>
            <a:r>
              <a:rPr kumimoji="0" lang="es-ES" sz="1900" b="1" u="none" strike="noStrike" kern="1200" cap="none" spc="0" normalizeH="0" baseline="0" noProof="0" dirty="0">
                <a:ln>
                  <a:noFill/>
                </a:ln>
                <a:solidFill>
                  <a:srgbClr val="222222"/>
                </a:solidFill>
                <a:effectLst/>
                <a:uLnTx/>
                <a:uFillTx/>
                <a:latin typeface="Arial Narrow" panose="020B0606020202030204" pitchFamily="34" charset="0"/>
              </a:rPr>
              <a:t>Sant.3: 4 – 6)</a:t>
            </a:r>
            <a:r>
              <a:rPr kumimoji="0" lang="es-ES" sz="1900" b="0" u="none" strike="noStrike" kern="1200" cap="none" spc="0" normalizeH="0" baseline="0" noProof="0" dirty="0">
                <a:ln>
                  <a:noFill/>
                </a:ln>
                <a:solidFill>
                  <a:srgbClr val="222222"/>
                </a:solidFill>
                <a:effectLst/>
                <a:uLnTx/>
                <a:uFillTx/>
                <a:latin typeface="Arial Narrow" panose="020B0606020202030204" pitchFamily="34" charset="0"/>
              </a:rPr>
              <a:t>, con la lengua. </a:t>
            </a:r>
          </a:p>
          <a:p>
            <a:pPr marL="722313" marR="0" lvl="0" indent="-279400" algn="just" defTabSz="457200" rtl="0" eaLnBrk="1" fontAlgn="auto" latinLnBrk="0" hangingPunct="1">
              <a:lnSpc>
                <a:spcPct val="100000"/>
              </a:lnSpc>
              <a:spcBef>
                <a:spcPts val="0"/>
              </a:spcBef>
              <a:spcAft>
                <a:spcPts val="0"/>
              </a:spcAft>
              <a:buClrTx/>
              <a:buSzTx/>
              <a:buFont typeface="+mj-lt"/>
              <a:buAutoNum type="arabicPeriod"/>
              <a:tabLst/>
              <a:defRPr/>
            </a:pPr>
            <a:r>
              <a:rPr kumimoji="0" lang="es-ES" sz="1900" b="0" u="none" strike="noStrike" kern="1200" cap="none" spc="0" normalizeH="0" baseline="0" noProof="0" dirty="0">
                <a:ln>
                  <a:noFill/>
                </a:ln>
                <a:solidFill>
                  <a:srgbClr val="222222"/>
                </a:solidFill>
                <a:effectLst/>
                <a:uLnTx/>
                <a:uFillTx/>
                <a:latin typeface="Arial Narrow" panose="020B0606020202030204" pitchFamily="34" charset="0"/>
              </a:rPr>
              <a:t>El salmista reconoce que los actos son importantes, pero también lo son las palabras que salen de nuestra boca. </a:t>
            </a:r>
          </a:p>
          <a:p>
            <a:pPr marL="722313" marR="0" lvl="0" indent="-279400" algn="just" defTabSz="457200" rtl="0" eaLnBrk="1" fontAlgn="auto" latinLnBrk="0" hangingPunct="1">
              <a:lnSpc>
                <a:spcPct val="100000"/>
              </a:lnSpc>
              <a:spcBef>
                <a:spcPts val="0"/>
              </a:spcBef>
              <a:spcAft>
                <a:spcPts val="0"/>
              </a:spcAft>
              <a:buClrTx/>
              <a:buSzTx/>
              <a:buFont typeface="+mj-lt"/>
              <a:buAutoNum type="arabicPeriod"/>
              <a:tabLst/>
              <a:defRPr/>
            </a:pPr>
            <a:r>
              <a:rPr kumimoji="0" lang="es-ES" sz="1900" b="0" u="none" strike="noStrike" kern="1200" cap="none" spc="0" normalizeH="0" baseline="0" noProof="0" dirty="0">
                <a:ln>
                  <a:noFill/>
                </a:ln>
                <a:solidFill>
                  <a:srgbClr val="222222"/>
                </a:solidFill>
                <a:effectLst/>
                <a:uLnTx/>
                <a:uFillTx/>
                <a:latin typeface="Arial Narrow" panose="020B0606020202030204" pitchFamily="34" charset="0"/>
              </a:rPr>
              <a:t>La Biblia enfatiza muchísimo la palabra que Dios revela y las palabras que nosotros decimos. Con lo que decimos ayudamos a otros o arruinamos su día. </a:t>
            </a:r>
          </a:p>
          <a:p>
            <a:pPr marL="722313" marR="0" lvl="0" indent="-279400" algn="just" defTabSz="457200" rtl="0" eaLnBrk="1" fontAlgn="auto" latinLnBrk="0" hangingPunct="1">
              <a:lnSpc>
                <a:spcPct val="100000"/>
              </a:lnSpc>
              <a:spcBef>
                <a:spcPts val="0"/>
              </a:spcBef>
              <a:spcAft>
                <a:spcPts val="0"/>
              </a:spcAft>
              <a:buClrTx/>
              <a:buSzTx/>
              <a:buFont typeface="+mj-lt"/>
              <a:buAutoNum type="arabicPeriod"/>
              <a:tabLst/>
              <a:defRPr/>
            </a:pPr>
            <a:r>
              <a:rPr kumimoji="0" lang="es-ES" sz="1900" b="0" u="none" strike="noStrike" kern="1200" cap="none" spc="0" normalizeH="0" baseline="0" noProof="0" dirty="0">
                <a:ln>
                  <a:noFill/>
                </a:ln>
                <a:solidFill>
                  <a:srgbClr val="222222"/>
                </a:solidFill>
                <a:effectLst/>
                <a:uLnTx/>
                <a:uFillTx/>
                <a:latin typeface="Arial Narrow" panose="020B0606020202030204" pitchFamily="34" charset="0"/>
              </a:rPr>
              <a:t>Además, la honestidad de lo que decimos es importante para Dios.</a:t>
            </a:r>
          </a:p>
          <a:p>
            <a:pPr marL="530225" marR="0" lvl="0" indent="-265113" algn="just" defTabSz="457200" rtl="0" eaLnBrk="1" fontAlgn="auto" latinLnBrk="0" hangingPunct="1">
              <a:lnSpc>
                <a:spcPct val="100000"/>
              </a:lnSpc>
              <a:spcBef>
                <a:spcPts val="0"/>
              </a:spcBef>
              <a:spcAft>
                <a:spcPts val="0"/>
              </a:spcAft>
              <a:buClrTx/>
              <a:buSzTx/>
              <a:buFont typeface="+mj-lt"/>
              <a:buAutoNum type="alphaUcPeriod" startAt="3"/>
              <a:tabLst/>
              <a:defRPr/>
            </a:pPr>
            <a:r>
              <a:rPr lang="es-ES" sz="1900" b="0" dirty="0">
                <a:solidFill>
                  <a:srgbClr val="222222"/>
                </a:solidFill>
                <a:effectLst/>
                <a:latin typeface="Arial Narrow" panose="020B0606020202030204" pitchFamily="34" charset="0"/>
              </a:rPr>
              <a:t>Nótese el contraste en los tres imperativos de </a:t>
            </a:r>
            <a:r>
              <a:rPr lang="es-ES" sz="1900" b="1" dirty="0">
                <a:solidFill>
                  <a:srgbClr val="222222"/>
                </a:solidFill>
                <a:effectLst/>
                <a:latin typeface="Arial Narrow" panose="020B0606020202030204" pitchFamily="34" charset="0"/>
              </a:rPr>
              <a:t>(Salm.34: 14)</a:t>
            </a:r>
            <a:r>
              <a:rPr lang="es-ES" sz="1900" b="0" dirty="0">
                <a:solidFill>
                  <a:srgbClr val="222222"/>
                </a:solidFill>
                <a:effectLst/>
                <a:latin typeface="Arial Narrow" panose="020B0606020202030204" pitchFamily="34" charset="0"/>
              </a:rPr>
              <a:t> Apártate, haz y busca. </a:t>
            </a:r>
          </a:p>
          <a:p>
            <a:pPr marL="722313" marR="0" lvl="0" indent="-279400" algn="just" defTabSz="457200" rtl="0" eaLnBrk="1" fontAlgn="auto" latinLnBrk="0" hangingPunct="1">
              <a:lnSpc>
                <a:spcPct val="100000"/>
              </a:lnSpc>
              <a:spcBef>
                <a:spcPts val="0"/>
              </a:spcBef>
              <a:spcAft>
                <a:spcPts val="0"/>
              </a:spcAft>
              <a:buClrTx/>
              <a:buSzTx/>
              <a:buFont typeface="+mj-lt"/>
              <a:buAutoNum type="arabicPeriod"/>
              <a:tabLst/>
              <a:defRPr/>
            </a:pPr>
            <a:r>
              <a:rPr lang="es-ES" sz="1900" b="0" dirty="0">
                <a:solidFill>
                  <a:srgbClr val="222222"/>
                </a:solidFill>
                <a:effectLst/>
                <a:latin typeface="Arial Narrow" panose="020B0606020202030204" pitchFamily="34" charset="0"/>
              </a:rPr>
              <a:t>Hay una parte negativa, tenemos que rechazar el mal. </a:t>
            </a:r>
          </a:p>
          <a:p>
            <a:pPr marL="722313" marR="0" lvl="0" indent="-279400" algn="just" defTabSz="457200" rtl="0" eaLnBrk="1" fontAlgn="auto" latinLnBrk="0" hangingPunct="1">
              <a:lnSpc>
                <a:spcPct val="100000"/>
              </a:lnSpc>
              <a:spcBef>
                <a:spcPts val="0"/>
              </a:spcBef>
              <a:spcAft>
                <a:spcPts val="0"/>
              </a:spcAft>
              <a:buClrTx/>
              <a:buSzTx/>
              <a:buFont typeface="+mj-lt"/>
              <a:buAutoNum type="arabicPeriod"/>
              <a:tabLst/>
              <a:defRPr/>
            </a:pPr>
            <a:r>
              <a:rPr lang="es-ES" sz="1900" b="0" dirty="0">
                <a:solidFill>
                  <a:srgbClr val="222222"/>
                </a:solidFill>
                <a:effectLst/>
                <a:latin typeface="Arial Narrow" panose="020B0606020202030204" pitchFamily="34" charset="0"/>
              </a:rPr>
              <a:t>Un proverbio dice que el temor de Jehová es </a:t>
            </a:r>
            <a:r>
              <a:rPr lang="es-ES" sz="1900" b="0" i="1" dirty="0">
                <a:solidFill>
                  <a:srgbClr val="222222"/>
                </a:solidFill>
                <a:effectLst>
                  <a:outerShdw blurRad="38100" dist="38100" dir="2700000" algn="tl">
                    <a:srgbClr val="000000">
                      <a:alpha val="43137"/>
                    </a:srgbClr>
                  </a:outerShdw>
                </a:effectLst>
                <a:latin typeface="Arial Narrow" panose="020B0606020202030204" pitchFamily="34" charset="0"/>
              </a:rPr>
              <a:t>“rechazar el mal”</a:t>
            </a:r>
            <a:r>
              <a:rPr lang="es-ES" sz="1900" b="0" dirty="0">
                <a:solidFill>
                  <a:srgbClr val="222222"/>
                </a:solidFill>
                <a:effectLst/>
                <a:latin typeface="Arial Narrow" panose="020B0606020202030204" pitchFamily="34" charset="0"/>
              </a:rPr>
              <a:t> </a:t>
            </a:r>
            <a:r>
              <a:rPr lang="es-ES" sz="1900" b="1" dirty="0">
                <a:solidFill>
                  <a:srgbClr val="222222"/>
                </a:solidFill>
                <a:effectLst/>
                <a:latin typeface="Arial Narrow" panose="020B0606020202030204" pitchFamily="34" charset="0"/>
              </a:rPr>
              <a:t>(Prov.8: 13)</a:t>
            </a:r>
            <a:r>
              <a:rPr lang="es-ES" sz="1900" b="0" dirty="0">
                <a:solidFill>
                  <a:srgbClr val="222222"/>
                </a:solidFill>
                <a:effectLst/>
                <a:latin typeface="Arial Narrow" panose="020B0606020202030204" pitchFamily="34" charset="0"/>
              </a:rPr>
              <a:t> </a:t>
            </a:r>
          </a:p>
          <a:p>
            <a:pPr marL="722313" marR="0" lvl="0" indent="-279400" algn="just" defTabSz="457200" rtl="0" eaLnBrk="1" fontAlgn="auto" latinLnBrk="0" hangingPunct="1">
              <a:lnSpc>
                <a:spcPct val="100000"/>
              </a:lnSpc>
              <a:spcBef>
                <a:spcPts val="0"/>
              </a:spcBef>
              <a:spcAft>
                <a:spcPts val="0"/>
              </a:spcAft>
              <a:buClrTx/>
              <a:buSzTx/>
              <a:buFont typeface="+mj-lt"/>
              <a:buAutoNum type="arabicPeriod"/>
              <a:tabLst/>
              <a:defRPr/>
            </a:pPr>
            <a:r>
              <a:rPr lang="es-ES" sz="1900" b="0" dirty="0">
                <a:solidFill>
                  <a:srgbClr val="222222"/>
                </a:solidFill>
                <a:effectLst/>
                <a:latin typeface="Arial Narrow" panose="020B0606020202030204" pitchFamily="34" charset="0"/>
              </a:rPr>
              <a:t>La corrupción que nos rodea debe producir una reacción en el creyente. </a:t>
            </a:r>
          </a:p>
          <a:p>
            <a:pPr marL="987425" marR="0" lvl="0" indent="-369888" algn="just" defTabSz="493713" rtl="0" eaLnBrk="1" fontAlgn="auto" latinLnBrk="0" hangingPunct="1">
              <a:lnSpc>
                <a:spcPct val="100000"/>
              </a:lnSpc>
              <a:spcBef>
                <a:spcPts val="0"/>
              </a:spcBef>
              <a:spcAft>
                <a:spcPts val="0"/>
              </a:spcAft>
              <a:buClrTx/>
              <a:buSzTx/>
              <a:buFont typeface="+mj-lt"/>
              <a:buAutoNum type="alphaLcParenR"/>
              <a:tabLst/>
              <a:defRPr/>
            </a:pPr>
            <a:r>
              <a:rPr lang="es-ES" sz="1900" b="0" dirty="0">
                <a:solidFill>
                  <a:srgbClr val="222222"/>
                </a:solidFill>
                <a:effectLst/>
                <a:latin typeface="Arial Narrow" panose="020B0606020202030204" pitchFamily="34" charset="0"/>
              </a:rPr>
              <a:t>A veces estamos tan acostumbrados al pecado que nos rodea que ya no lo vemos tan serio. </a:t>
            </a:r>
          </a:p>
          <a:p>
            <a:pPr marL="987425" marR="0" lvl="0" indent="-369888" algn="just" defTabSz="493713" rtl="0" eaLnBrk="1" fontAlgn="auto" latinLnBrk="0" hangingPunct="1">
              <a:lnSpc>
                <a:spcPct val="100000"/>
              </a:lnSpc>
              <a:spcBef>
                <a:spcPts val="0"/>
              </a:spcBef>
              <a:spcAft>
                <a:spcPts val="0"/>
              </a:spcAft>
              <a:buClrTx/>
              <a:buSzTx/>
              <a:buFont typeface="+mj-lt"/>
              <a:buAutoNum type="alphaLcParenR"/>
              <a:tabLst/>
              <a:defRPr/>
            </a:pPr>
            <a:r>
              <a:rPr lang="es-ES" sz="1900" b="0" dirty="0">
                <a:solidFill>
                  <a:srgbClr val="222222"/>
                </a:solidFill>
                <a:effectLst/>
                <a:latin typeface="Arial Narrow" panose="020B0606020202030204" pitchFamily="34" charset="0"/>
              </a:rPr>
              <a:t>Pero las demandas éticas de Dios no han cambiado </a:t>
            </a:r>
            <a:r>
              <a:rPr lang="es-ES" sz="1900" b="1" dirty="0">
                <a:solidFill>
                  <a:srgbClr val="222222"/>
                </a:solidFill>
                <a:effectLst/>
                <a:latin typeface="Arial Narrow" panose="020B0606020202030204" pitchFamily="34" charset="0"/>
              </a:rPr>
              <a:t>(2Cor.6: 14 – 18)</a:t>
            </a:r>
          </a:p>
          <a:p>
            <a:pPr marL="530225" marR="0" lvl="0" indent="-265113" algn="just" defTabSz="493713" rtl="0" eaLnBrk="1" fontAlgn="auto" latinLnBrk="0" hangingPunct="1">
              <a:lnSpc>
                <a:spcPct val="100000"/>
              </a:lnSpc>
              <a:spcBef>
                <a:spcPts val="0"/>
              </a:spcBef>
              <a:spcAft>
                <a:spcPts val="0"/>
              </a:spcAft>
              <a:buClrTx/>
              <a:buSzTx/>
              <a:buFont typeface="+mj-lt"/>
              <a:buAutoNum type="alphaUcPeriod" startAt="4"/>
              <a:tabLst/>
              <a:defRPr/>
            </a:pPr>
            <a:r>
              <a:rPr lang="es-ES" sz="1900" b="0" dirty="0">
                <a:solidFill>
                  <a:srgbClr val="222222"/>
                </a:solidFill>
                <a:effectLst/>
                <a:latin typeface="Arial Narrow" panose="020B0606020202030204" pitchFamily="34" charset="0"/>
              </a:rPr>
              <a:t>El salmista pone más énfasis en lo positivo: haz el bien; busca la paz y síguela. </a:t>
            </a:r>
          </a:p>
          <a:p>
            <a:pPr marL="720725" marR="0" lvl="0" indent="-277813" algn="just" defTabSz="493713" rtl="0" eaLnBrk="1" fontAlgn="auto" latinLnBrk="0" hangingPunct="1">
              <a:lnSpc>
                <a:spcPct val="100000"/>
              </a:lnSpc>
              <a:spcBef>
                <a:spcPts val="0"/>
              </a:spcBef>
              <a:spcAft>
                <a:spcPts val="0"/>
              </a:spcAft>
              <a:buClrTx/>
              <a:buSzTx/>
              <a:buFont typeface="+mj-lt"/>
              <a:buAutoNum type="arabicPeriod"/>
              <a:tabLst/>
              <a:defRPr/>
            </a:pPr>
            <a:r>
              <a:rPr lang="es-ES" sz="1900" b="0" dirty="0">
                <a:solidFill>
                  <a:srgbClr val="222222"/>
                </a:solidFill>
                <a:effectLst/>
                <a:latin typeface="Arial Narrow" panose="020B0606020202030204" pitchFamily="34" charset="0"/>
              </a:rPr>
              <a:t>Los dos imperativos encierran un mundo de enseñanzas. </a:t>
            </a:r>
          </a:p>
          <a:p>
            <a:pPr marL="720725" marR="0" lvl="0" indent="-277813" algn="just" defTabSz="493713" rtl="0" eaLnBrk="1" fontAlgn="auto" latinLnBrk="0" hangingPunct="1">
              <a:lnSpc>
                <a:spcPct val="100000"/>
              </a:lnSpc>
              <a:spcBef>
                <a:spcPts val="0"/>
              </a:spcBef>
              <a:spcAft>
                <a:spcPts val="0"/>
              </a:spcAft>
              <a:buClrTx/>
              <a:buSzTx/>
              <a:buFont typeface="+mj-lt"/>
              <a:buAutoNum type="arabicPeriod"/>
              <a:tabLst/>
              <a:defRPr/>
            </a:pPr>
            <a:r>
              <a:rPr lang="es-ES" sz="1900" b="0" dirty="0">
                <a:solidFill>
                  <a:srgbClr val="222222"/>
                </a:solidFill>
                <a:effectLst/>
                <a:latin typeface="Arial Narrow" panose="020B0606020202030204" pitchFamily="34" charset="0"/>
              </a:rPr>
              <a:t>La ética bíblica incluye mandatos específicos para ayudar al prójimo y predicar el evangelio: </a:t>
            </a:r>
            <a:r>
              <a:rPr lang="es-ES" sz="1900" b="0" i="1" dirty="0">
                <a:effectLst>
                  <a:outerShdw blurRad="38100" dist="38100" dir="2700000" algn="tl">
                    <a:srgbClr val="000000">
                      <a:alpha val="43137"/>
                    </a:srgbClr>
                  </a:outerShdw>
                </a:effectLst>
                <a:latin typeface="Arial Narrow" panose="020B0606020202030204" pitchFamily="34" charset="0"/>
              </a:rPr>
              <a:t>“Buscar la paz y seguirla”</a:t>
            </a:r>
            <a:r>
              <a:rPr lang="es-ES" sz="1900" b="0" dirty="0">
                <a:solidFill>
                  <a:srgbClr val="222222"/>
                </a:solidFill>
                <a:effectLst/>
                <a:latin typeface="Arial Narrow" panose="020B0606020202030204" pitchFamily="34" charset="0"/>
              </a:rPr>
              <a:t> ciertamente es un mensaje necesario en nuestro tiempo lleno de violencia y guerras.</a:t>
            </a:r>
            <a:endParaRPr lang="es-NI" sz="1900" dirty="0">
              <a:latin typeface="Arial Narrow" panose="020B0606020202030204" pitchFamily="34" charset="0"/>
            </a:endParaRPr>
          </a:p>
        </p:txBody>
      </p:sp>
      <p:sp>
        <p:nvSpPr>
          <p:cNvPr id="3" name="Rectángulo: esquinas redondeadas 2">
            <a:extLst>
              <a:ext uri="{FF2B5EF4-FFF2-40B4-BE49-F238E27FC236}">
                <a16:creationId xmlns:a16="http://schemas.microsoft.com/office/drawing/2014/main" id="{063E5FD3-C5FE-91CC-60C0-9FC4BDEED2CB}"/>
              </a:ext>
            </a:extLst>
          </p:cNvPr>
          <p:cNvSpPr/>
          <p:nvPr/>
        </p:nvSpPr>
        <p:spPr>
          <a:xfrm>
            <a:off x="9232490" y="1460090"/>
            <a:ext cx="2787445" cy="4041058"/>
          </a:xfrm>
          <a:prstGeom prst="roundRect">
            <a:avLst/>
          </a:prstGeom>
          <a:solidFill>
            <a:srgbClr val="FFF8E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Guarda tu lengua del mal, y tus labios de hablar engaño. Apártate del mal, y haz el bien; Busca la paz, y síguela.</a:t>
            </a:r>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 name="Rectángulo: esquinas redondeadas 3">
            <a:extLst>
              <a:ext uri="{FF2B5EF4-FFF2-40B4-BE49-F238E27FC236}">
                <a16:creationId xmlns:a16="http://schemas.microsoft.com/office/drawing/2014/main" id="{61F08415-7C0D-CD1B-2DFD-66BEAFA134B6}"/>
              </a:ext>
            </a:extLst>
          </p:cNvPr>
          <p:cNvSpPr/>
          <p:nvPr/>
        </p:nvSpPr>
        <p:spPr>
          <a:xfrm>
            <a:off x="9232490" y="1460089"/>
            <a:ext cx="2787445" cy="4660492"/>
          </a:xfrm>
          <a:prstGeom prst="roundRect">
            <a:avLst/>
          </a:prstGeom>
          <a:solidFill>
            <a:srgbClr val="FFF8E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Mirad también las naves; aunque tan grandes, y llevadas de impetuosos vientos, son gobernadas con un muy pequeño timón por donde el que las gobierna quiere. Así también la lengua es un miembro pequeño, pero se jacta de grandes cosas. He aquí, ¡cuán grande bosque enciende un pequeño fuego! </a:t>
            </a:r>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5" name="Rectángulo: esquinas redondeadas 4">
            <a:extLst>
              <a:ext uri="{FF2B5EF4-FFF2-40B4-BE49-F238E27FC236}">
                <a16:creationId xmlns:a16="http://schemas.microsoft.com/office/drawing/2014/main" id="{8D46C428-2546-4D19-78FD-EBE576EB5924}"/>
              </a:ext>
            </a:extLst>
          </p:cNvPr>
          <p:cNvSpPr/>
          <p:nvPr/>
        </p:nvSpPr>
        <p:spPr>
          <a:xfrm>
            <a:off x="9232490" y="1460089"/>
            <a:ext cx="2787445" cy="4660492"/>
          </a:xfrm>
          <a:prstGeom prst="roundRect">
            <a:avLst/>
          </a:prstGeom>
          <a:solidFill>
            <a:srgbClr val="FFF8E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kumimoji="0" lang="es-ES" sz="19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rPr>
              <a:t>Y la lengua es un fuego, un mundo de maldad. La lengua está puesta entre nuestros miembros, y contamina todo el cuerpo, e inflama la rueda de la creación, y ella misma es inflamada por el infierno.</a:t>
            </a:r>
            <a:endParaRPr lang="es-NI" dirty="0"/>
          </a:p>
        </p:txBody>
      </p:sp>
      <p:sp>
        <p:nvSpPr>
          <p:cNvPr id="6" name="Rectángulo: esquinas redondeadas 5">
            <a:extLst>
              <a:ext uri="{FF2B5EF4-FFF2-40B4-BE49-F238E27FC236}">
                <a16:creationId xmlns:a16="http://schemas.microsoft.com/office/drawing/2014/main" id="{C8C62E00-42D7-2CEF-268B-E0A2573D155B}"/>
              </a:ext>
            </a:extLst>
          </p:cNvPr>
          <p:cNvSpPr/>
          <p:nvPr/>
        </p:nvSpPr>
        <p:spPr>
          <a:xfrm>
            <a:off x="9232490" y="1460089"/>
            <a:ext cx="2787445" cy="4660492"/>
          </a:xfrm>
          <a:prstGeom prst="roundRect">
            <a:avLst/>
          </a:prstGeom>
          <a:solidFill>
            <a:srgbClr val="FFF8E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Apártate del mal, y haz el bien; Busca la paz, y síguela.</a:t>
            </a:r>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7" name="Rectángulo: esquinas redondeadas 6">
            <a:extLst>
              <a:ext uri="{FF2B5EF4-FFF2-40B4-BE49-F238E27FC236}">
                <a16:creationId xmlns:a16="http://schemas.microsoft.com/office/drawing/2014/main" id="{F24938A1-C2EA-7151-289C-82B46A383FE0}"/>
              </a:ext>
            </a:extLst>
          </p:cNvPr>
          <p:cNvSpPr/>
          <p:nvPr/>
        </p:nvSpPr>
        <p:spPr>
          <a:xfrm>
            <a:off x="9232490" y="1460089"/>
            <a:ext cx="2787445" cy="4660492"/>
          </a:xfrm>
          <a:prstGeom prst="roundRect">
            <a:avLst/>
          </a:prstGeom>
          <a:solidFill>
            <a:srgbClr val="FFF8E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El temor de Jehová es aborrecer el mal; La soberbia y la arrogancia, el mal camino, y</a:t>
            </a:r>
            <a:r>
              <a:rPr lang="en-U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la boca </a:t>
            </a:r>
            <a:r>
              <a:rPr lang="en-US" sz="1900" b="0" i="1" u="none" strike="noStrike" baseline="0" dirty="0" err="1">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perversa</a:t>
            </a:r>
            <a:r>
              <a:rPr lang="en-U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1900" b="0" i="1" u="none" strike="noStrike" baseline="0" dirty="0" err="1">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aborrezco</a:t>
            </a:r>
            <a:r>
              <a:rPr lang="en-U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8" name="Rectángulo: esquinas redondeadas 7">
            <a:extLst>
              <a:ext uri="{FF2B5EF4-FFF2-40B4-BE49-F238E27FC236}">
                <a16:creationId xmlns:a16="http://schemas.microsoft.com/office/drawing/2014/main" id="{D4596590-0635-E022-0065-85B3691436DA}"/>
              </a:ext>
            </a:extLst>
          </p:cNvPr>
          <p:cNvSpPr/>
          <p:nvPr/>
        </p:nvSpPr>
        <p:spPr>
          <a:xfrm>
            <a:off x="9232490" y="1460089"/>
            <a:ext cx="2787445" cy="4660492"/>
          </a:xfrm>
          <a:prstGeom prst="roundRect">
            <a:avLst/>
          </a:prstGeom>
          <a:solidFill>
            <a:srgbClr val="FFF8E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No os unáis en yugo desigual con los incrédulos; porque ¿qué compañerismo tiene la justicia con la injusticia? ¿Y qué comunión la luz con las tinieblas? ¿Y qué concordia Cristo con </a:t>
            </a:r>
            <a:r>
              <a:rPr lang="es-ES" sz="1900" b="0" i="1" u="none" strike="noStrike" baseline="0" dirty="0" err="1">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Belial</a:t>
            </a:r>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¿O qué parte el creyente con el incrédulo? ¿Y qué acuerdo hay entre el templo de Dios y los ídolos? </a:t>
            </a:r>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9" name="Rectángulo: esquinas redondeadas 8">
            <a:extLst>
              <a:ext uri="{FF2B5EF4-FFF2-40B4-BE49-F238E27FC236}">
                <a16:creationId xmlns:a16="http://schemas.microsoft.com/office/drawing/2014/main" id="{E18E8D90-9E5C-9440-E826-783A276B36DA}"/>
              </a:ext>
            </a:extLst>
          </p:cNvPr>
          <p:cNvSpPr/>
          <p:nvPr/>
        </p:nvSpPr>
        <p:spPr>
          <a:xfrm>
            <a:off x="9232490" y="1460088"/>
            <a:ext cx="2787445" cy="4793227"/>
          </a:xfrm>
          <a:prstGeom prst="roundRect">
            <a:avLst/>
          </a:prstGeom>
          <a:solidFill>
            <a:srgbClr val="FFF8E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kumimoji="0" lang="es-ES" sz="19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Porque vosotros sois el templo del Dios viviente, como Dios dijo: Habitaré y andaré entre ellos, y</a:t>
            </a:r>
            <a:r>
              <a:rPr kumimoji="0" lang="en-US" sz="19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a:t>
            </a:r>
            <a:r>
              <a:rPr kumimoji="0" lang="en-US" sz="1900" b="0" i="1" u="none" strike="noStrike" kern="1200" cap="none" spc="0" normalizeH="0" baseline="0" noProof="0" dirty="0" err="1">
                <a:ln>
                  <a:noFill/>
                </a:ln>
                <a:solidFill>
                  <a:prstClr val="black"/>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seré</a:t>
            </a:r>
            <a:r>
              <a:rPr kumimoji="0" lang="en-US" sz="19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a:t>
            </a:r>
            <a:r>
              <a:rPr kumimoji="0" lang="en-US" sz="1900" b="0" i="1" u="none" strike="noStrike" kern="1200" cap="none" spc="0" normalizeH="0" baseline="0" noProof="0" dirty="0" err="1">
                <a:ln>
                  <a:noFill/>
                </a:ln>
                <a:solidFill>
                  <a:prstClr val="black"/>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su</a:t>
            </a:r>
            <a:r>
              <a:rPr kumimoji="0" lang="en-US" sz="19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Dios, y</a:t>
            </a:r>
            <a:r>
              <a:rPr kumimoji="0" lang="es-ES" sz="19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ellos serán mi pueblo. Por lo cual, salid de en medio de ellos, y apartaos, dice el Señor, y no toquéis lo inmundo; Y yo os recibiré, y seré para vosotros por Padre, y vosotros me seréis hijos e hijas, dice el Señor Todopoderoso.</a:t>
            </a:r>
            <a:endParaRPr lang="es-NI" dirty="0"/>
          </a:p>
        </p:txBody>
      </p:sp>
    </p:spTree>
    <p:extLst>
      <p:ext uri="{BB962C8B-B14F-4D97-AF65-F5344CB8AC3E}">
        <p14:creationId xmlns:p14="http://schemas.microsoft.com/office/powerpoint/2010/main" val="325002453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randombar(horizontal)">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 calcmode="lin" valueType="num">
                                      <p:cBhvr additive="base">
                                        <p:cTn id="19"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randombar(horizontal)">
                                      <p:cBhvr>
                                        <p:cTn id="25" dur="5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nodeType="clickEffect">
                                  <p:stCondLst>
                                    <p:cond delay="0"/>
                                  </p:stCondLst>
                                  <p:childTnLst>
                                    <p:set>
                                      <p:cBhvr>
                                        <p:cTn id="29" dur="1" fill="hold">
                                          <p:stCondLst>
                                            <p:cond delay="0"/>
                                          </p:stCondLst>
                                        </p:cTn>
                                        <p:tgtEl>
                                          <p:spTgt spid="5">
                                            <p:txEl>
                                              <p:pRg st="0" end="0"/>
                                            </p:txEl>
                                          </p:spTgt>
                                        </p:tgtEl>
                                        <p:attrNameLst>
                                          <p:attrName>style.visibility</p:attrName>
                                        </p:attrNameLst>
                                      </p:cBhvr>
                                      <p:to>
                                        <p:strVal val="visible"/>
                                      </p:to>
                                    </p:set>
                                    <p:animEffect transition="in" filter="randombar(horizontal)">
                                      <p:cBhvr>
                                        <p:cTn id="30" dur="500"/>
                                        <p:tgtEl>
                                          <p:spTgt spid="5">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2">
                                            <p:txEl>
                                              <p:pRg st="2" end="2"/>
                                            </p:txEl>
                                          </p:spTgt>
                                        </p:tgtEl>
                                        <p:attrNameLst>
                                          <p:attrName>style.visibility</p:attrName>
                                        </p:attrNameLst>
                                      </p:cBhvr>
                                      <p:to>
                                        <p:strVal val="visible"/>
                                      </p:to>
                                    </p:set>
                                    <p:anim calcmode="lin" valueType="num">
                                      <p:cBhvr additive="base">
                                        <p:cTn id="3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2">
                                            <p:txEl>
                                              <p:pRg st="3" end="3"/>
                                            </p:txEl>
                                          </p:spTgt>
                                        </p:tgtEl>
                                        <p:attrNameLst>
                                          <p:attrName>style.visibility</p:attrName>
                                        </p:attrNameLst>
                                      </p:cBhvr>
                                      <p:to>
                                        <p:strVal val="visible"/>
                                      </p:to>
                                    </p:set>
                                    <p:anim calcmode="lin" valueType="num">
                                      <p:cBhvr additive="base">
                                        <p:cTn id="41"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2">
                                            <p:txEl>
                                              <p:pRg st="4" end="4"/>
                                            </p:txEl>
                                          </p:spTgt>
                                        </p:tgtEl>
                                        <p:attrNameLst>
                                          <p:attrName>style.visibility</p:attrName>
                                        </p:attrNameLst>
                                      </p:cBhvr>
                                      <p:to>
                                        <p:strVal val="visible"/>
                                      </p:to>
                                    </p:set>
                                    <p:anim calcmode="lin" valueType="num">
                                      <p:cBhvr additive="base">
                                        <p:cTn id="47"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nodeType="clickEffect">
                                  <p:stCondLst>
                                    <p:cond delay="0"/>
                                  </p:stCondLst>
                                  <p:childTnLst>
                                    <p:set>
                                      <p:cBhvr>
                                        <p:cTn id="52" dur="1" fill="hold">
                                          <p:stCondLst>
                                            <p:cond delay="0"/>
                                          </p:stCondLst>
                                        </p:cTn>
                                        <p:tgtEl>
                                          <p:spTgt spid="2">
                                            <p:txEl>
                                              <p:pRg st="5" end="5"/>
                                            </p:txEl>
                                          </p:spTgt>
                                        </p:tgtEl>
                                        <p:attrNameLst>
                                          <p:attrName>style.visibility</p:attrName>
                                        </p:attrNameLst>
                                      </p:cBhvr>
                                      <p:to>
                                        <p:strVal val="visible"/>
                                      </p:to>
                                    </p:set>
                                    <p:anim calcmode="lin" valueType="num">
                                      <p:cBhvr>
                                        <p:cTn id="53" dur="500" fill="hold"/>
                                        <p:tgtEl>
                                          <p:spTgt spid="2">
                                            <p:txEl>
                                              <p:pRg st="5" end="5"/>
                                            </p:txEl>
                                          </p:spTgt>
                                        </p:tgtEl>
                                        <p:attrNameLst>
                                          <p:attrName>ppt_w</p:attrName>
                                        </p:attrNameLst>
                                      </p:cBhvr>
                                      <p:tavLst>
                                        <p:tav tm="0">
                                          <p:val>
                                            <p:fltVal val="0"/>
                                          </p:val>
                                        </p:tav>
                                        <p:tav tm="100000">
                                          <p:val>
                                            <p:strVal val="#ppt_w"/>
                                          </p:val>
                                        </p:tav>
                                      </p:tavLst>
                                    </p:anim>
                                    <p:anim calcmode="lin" valueType="num">
                                      <p:cBhvr>
                                        <p:cTn id="54" dur="500" fill="hold"/>
                                        <p:tgtEl>
                                          <p:spTgt spid="2">
                                            <p:txEl>
                                              <p:pRg st="5" end="5"/>
                                            </p:txEl>
                                          </p:spTgt>
                                        </p:tgtEl>
                                        <p:attrNameLst>
                                          <p:attrName>ppt_h</p:attrName>
                                        </p:attrNameLst>
                                      </p:cBhvr>
                                      <p:tavLst>
                                        <p:tav tm="0">
                                          <p:val>
                                            <p:fltVal val="0"/>
                                          </p:val>
                                        </p:tav>
                                        <p:tav tm="100000">
                                          <p:val>
                                            <p:strVal val="#ppt_h"/>
                                          </p:val>
                                        </p:tav>
                                      </p:tavLst>
                                    </p:anim>
                                    <p:animEffect transition="in" filter="fade">
                                      <p:cBhvr>
                                        <p:cTn id="55" dur="500"/>
                                        <p:tgtEl>
                                          <p:spTgt spid="2">
                                            <p:txEl>
                                              <p:pRg st="5" end="5"/>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14" presetClass="entr" presetSubtype="10" fill="hold" grpId="0" nodeType="clickEffect">
                                  <p:stCondLst>
                                    <p:cond delay="0"/>
                                  </p:stCondLst>
                                  <p:childTnLst>
                                    <p:set>
                                      <p:cBhvr>
                                        <p:cTn id="59" dur="1" fill="hold">
                                          <p:stCondLst>
                                            <p:cond delay="0"/>
                                          </p:stCondLst>
                                        </p:cTn>
                                        <p:tgtEl>
                                          <p:spTgt spid="6"/>
                                        </p:tgtEl>
                                        <p:attrNameLst>
                                          <p:attrName>style.visibility</p:attrName>
                                        </p:attrNameLst>
                                      </p:cBhvr>
                                      <p:to>
                                        <p:strVal val="visible"/>
                                      </p:to>
                                    </p:set>
                                    <p:animEffect transition="in" filter="randombar(horizontal)">
                                      <p:cBhvr>
                                        <p:cTn id="60" dur="500"/>
                                        <p:tgtEl>
                                          <p:spTgt spid="6"/>
                                        </p:tgtEl>
                                      </p:cBhvr>
                                    </p:animEffect>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2">
                                            <p:txEl>
                                              <p:pRg st="6" end="6"/>
                                            </p:txEl>
                                          </p:spTgt>
                                        </p:tgtEl>
                                        <p:attrNameLst>
                                          <p:attrName>style.visibility</p:attrName>
                                        </p:attrNameLst>
                                      </p:cBhvr>
                                      <p:to>
                                        <p:strVal val="visible"/>
                                      </p:to>
                                    </p:set>
                                    <p:anim calcmode="lin" valueType="num">
                                      <p:cBhvr additive="base">
                                        <p:cTn id="6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nodeType="clickEffect">
                                  <p:stCondLst>
                                    <p:cond delay="0"/>
                                  </p:stCondLst>
                                  <p:childTnLst>
                                    <p:set>
                                      <p:cBhvr>
                                        <p:cTn id="70" dur="1" fill="hold">
                                          <p:stCondLst>
                                            <p:cond delay="0"/>
                                          </p:stCondLst>
                                        </p:cTn>
                                        <p:tgtEl>
                                          <p:spTgt spid="2">
                                            <p:txEl>
                                              <p:pRg st="7" end="7"/>
                                            </p:txEl>
                                          </p:spTgt>
                                        </p:tgtEl>
                                        <p:attrNameLst>
                                          <p:attrName>style.visibility</p:attrName>
                                        </p:attrNameLst>
                                      </p:cBhvr>
                                      <p:to>
                                        <p:strVal val="visible"/>
                                      </p:to>
                                    </p:set>
                                    <p:anim calcmode="lin" valueType="num">
                                      <p:cBhvr additive="base">
                                        <p:cTn id="71"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14" presetClass="entr" presetSubtype="10" fill="hold" grpId="0" nodeType="clickEffect">
                                  <p:stCondLst>
                                    <p:cond delay="0"/>
                                  </p:stCondLst>
                                  <p:childTnLst>
                                    <p:set>
                                      <p:cBhvr>
                                        <p:cTn id="76" dur="1" fill="hold">
                                          <p:stCondLst>
                                            <p:cond delay="0"/>
                                          </p:stCondLst>
                                        </p:cTn>
                                        <p:tgtEl>
                                          <p:spTgt spid="7"/>
                                        </p:tgtEl>
                                        <p:attrNameLst>
                                          <p:attrName>style.visibility</p:attrName>
                                        </p:attrNameLst>
                                      </p:cBhvr>
                                      <p:to>
                                        <p:strVal val="visible"/>
                                      </p:to>
                                    </p:set>
                                    <p:animEffect transition="in" filter="randombar(horizontal)">
                                      <p:cBhvr>
                                        <p:cTn id="77" dur="500"/>
                                        <p:tgtEl>
                                          <p:spTgt spid="7"/>
                                        </p:tgtEl>
                                      </p:cBhvr>
                                    </p:animEffect>
                                  </p:childTnLst>
                                </p:cTn>
                              </p:par>
                            </p:childTnLst>
                          </p:cTn>
                        </p:par>
                      </p:childTnLst>
                    </p:cTn>
                  </p:par>
                  <p:par>
                    <p:cTn id="78" fill="hold">
                      <p:stCondLst>
                        <p:cond delay="indefinite"/>
                      </p:stCondLst>
                      <p:childTnLst>
                        <p:par>
                          <p:cTn id="79" fill="hold">
                            <p:stCondLst>
                              <p:cond delay="0"/>
                            </p:stCondLst>
                            <p:childTnLst>
                              <p:par>
                                <p:cTn id="80" presetID="2" presetClass="entr" presetSubtype="4" fill="hold" nodeType="clickEffect">
                                  <p:stCondLst>
                                    <p:cond delay="0"/>
                                  </p:stCondLst>
                                  <p:childTnLst>
                                    <p:set>
                                      <p:cBhvr>
                                        <p:cTn id="81" dur="1" fill="hold">
                                          <p:stCondLst>
                                            <p:cond delay="0"/>
                                          </p:stCondLst>
                                        </p:cTn>
                                        <p:tgtEl>
                                          <p:spTgt spid="2">
                                            <p:txEl>
                                              <p:pRg st="8" end="8"/>
                                            </p:txEl>
                                          </p:spTgt>
                                        </p:tgtEl>
                                        <p:attrNameLst>
                                          <p:attrName>style.visibility</p:attrName>
                                        </p:attrNameLst>
                                      </p:cBhvr>
                                      <p:to>
                                        <p:strVal val="visible"/>
                                      </p:to>
                                    </p:set>
                                    <p:anim calcmode="lin" valueType="num">
                                      <p:cBhvr additive="base">
                                        <p:cTn id="82"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83"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16" presetClass="entr" presetSubtype="21" fill="hold" nodeType="clickEffect">
                                  <p:stCondLst>
                                    <p:cond delay="0"/>
                                  </p:stCondLst>
                                  <p:childTnLst>
                                    <p:set>
                                      <p:cBhvr>
                                        <p:cTn id="87" dur="1" fill="hold">
                                          <p:stCondLst>
                                            <p:cond delay="0"/>
                                          </p:stCondLst>
                                        </p:cTn>
                                        <p:tgtEl>
                                          <p:spTgt spid="2">
                                            <p:txEl>
                                              <p:pRg st="9" end="9"/>
                                            </p:txEl>
                                          </p:spTgt>
                                        </p:tgtEl>
                                        <p:attrNameLst>
                                          <p:attrName>style.visibility</p:attrName>
                                        </p:attrNameLst>
                                      </p:cBhvr>
                                      <p:to>
                                        <p:strVal val="visible"/>
                                      </p:to>
                                    </p:set>
                                    <p:animEffect transition="in" filter="barn(inVertical)">
                                      <p:cBhvr>
                                        <p:cTn id="88" dur="500"/>
                                        <p:tgtEl>
                                          <p:spTgt spid="2">
                                            <p:txEl>
                                              <p:pRg st="9" end="9"/>
                                            </p:txEl>
                                          </p:spTgt>
                                        </p:tgtEl>
                                      </p:cBhvr>
                                    </p:animEffect>
                                  </p:childTnLst>
                                </p:cTn>
                              </p:par>
                            </p:childTnLst>
                          </p:cTn>
                        </p:par>
                      </p:childTnLst>
                    </p:cTn>
                  </p:par>
                  <p:par>
                    <p:cTn id="89" fill="hold">
                      <p:stCondLst>
                        <p:cond delay="indefinite"/>
                      </p:stCondLst>
                      <p:childTnLst>
                        <p:par>
                          <p:cTn id="90" fill="hold">
                            <p:stCondLst>
                              <p:cond delay="0"/>
                            </p:stCondLst>
                            <p:childTnLst>
                              <p:par>
                                <p:cTn id="91" presetID="16" presetClass="entr" presetSubtype="21" fill="hold" nodeType="clickEffect">
                                  <p:stCondLst>
                                    <p:cond delay="0"/>
                                  </p:stCondLst>
                                  <p:childTnLst>
                                    <p:set>
                                      <p:cBhvr>
                                        <p:cTn id="92" dur="1" fill="hold">
                                          <p:stCondLst>
                                            <p:cond delay="0"/>
                                          </p:stCondLst>
                                        </p:cTn>
                                        <p:tgtEl>
                                          <p:spTgt spid="2">
                                            <p:txEl>
                                              <p:pRg st="10" end="10"/>
                                            </p:txEl>
                                          </p:spTgt>
                                        </p:tgtEl>
                                        <p:attrNameLst>
                                          <p:attrName>style.visibility</p:attrName>
                                        </p:attrNameLst>
                                      </p:cBhvr>
                                      <p:to>
                                        <p:strVal val="visible"/>
                                      </p:to>
                                    </p:set>
                                    <p:animEffect transition="in" filter="barn(inVertical)">
                                      <p:cBhvr>
                                        <p:cTn id="93" dur="500"/>
                                        <p:tgtEl>
                                          <p:spTgt spid="2">
                                            <p:txEl>
                                              <p:pRg st="10" end="10"/>
                                            </p:txEl>
                                          </p:spTgt>
                                        </p:tgtEl>
                                      </p:cBhvr>
                                    </p:animEffect>
                                  </p:childTnLst>
                                </p:cTn>
                              </p:par>
                            </p:childTnLst>
                          </p:cTn>
                        </p:par>
                      </p:childTnLst>
                    </p:cTn>
                  </p:par>
                  <p:par>
                    <p:cTn id="94" fill="hold">
                      <p:stCondLst>
                        <p:cond delay="indefinite"/>
                      </p:stCondLst>
                      <p:childTnLst>
                        <p:par>
                          <p:cTn id="95" fill="hold">
                            <p:stCondLst>
                              <p:cond delay="0"/>
                            </p:stCondLst>
                            <p:childTnLst>
                              <p:par>
                                <p:cTn id="96" presetID="14" presetClass="entr" presetSubtype="10" fill="hold" grpId="0" nodeType="clickEffect">
                                  <p:stCondLst>
                                    <p:cond delay="0"/>
                                  </p:stCondLst>
                                  <p:childTnLst>
                                    <p:set>
                                      <p:cBhvr>
                                        <p:cTn id="97" dur="1" fill="hold">
                                          <p:stCondLst>
                                            <p:cond delay="0"/>
                                          </p:stCondLst>
                                        </p:cTn>
                                        <p:tgtEl>
                                          <p:spTgt spid="8"/>
                                        </p:tgtEl>
                                        <p:attrNameLst>
                                          <p:attrName>style.visibility</p:attrName>
                                        </p:attrNameLst>
                                      </p:cBhvr>
                                      <p:to>
                                        <p:strVal val="visible"/>
                                      </p:to>
                                    </p:set>
                                    <p:animEffect transition="in" filter="randombar(horizontal)">
                                      <p:cBhvr>
                                        <p:cTn id="98" dur="500"/>
                                        <p:tgtEl>
                                          <p:spTgt spid="8"/>
                                        </p:tgtEl>
                                      </p:cBhvr>
                                    </p:animEffect>
                                  </p:childTnLst>
                                </p:cTn>
                              </p:par>
                            </p:childTnLst>
                          </p:cTn>
                        </p:par>
                      </p:childTnLst>
                    </p:cTn>
                  </p:par>
                  <p:par>
                    <p:cTn id="99" fill="hold">
                      <p:stCondLst>
                        <p:cond delay="indefinite"/>
                      </p:stCondLst>
                      <p:childTnLst>
                        <p:par>
                          <p:cTn id="100" fill="hold">
                            <p:stCondLst>
                              <p:cond delay="0"/>
                            </p:stCondLst>
                            <p:childTnLst>
                              <p:par>
                                <p:cTn id="101" presetID="14" presetClass="entr" presetSubtype="10" fill="hold" grpId="0" nodeType="clickEffect">
                                  <p:stCondLst>
                                    <p:cond delay="0"/>
                                  </p:stCondLst>
                                  <p:childTnLst>
                                    <p:set>
                                      <p:cBhvr>
                                        <p:cTn id="102" dur="1" fill="hold">
                                          <p:stCondLst>
                                            <p:cond delay="0"/>
                                          </p:stCondLst>
                                        </p:cTn>
                                        <p:tgtEl>
                                          <p:spTgt spid="9"/>
                                        </p:tgtEl>
                                        <p:attrNameLst>
                                          <p:attrName>style.visibility</p:attrName>
                                        </p:attrNameLst>
                                      </p:cBhvr>
                                      <p:to>
                                        <p:strVal val="visible"/>
                                      </p:to>
                                    </p:set>
                                    <p:animEffect transition="in" filter="randombar(horizontal)">
                                      <p:cBhvr>
                                        <p:cTn id="103" dur="500"/>
                                        <p:tgtEl>
                                          <p:spTgt spid="9"/>
                                        </p:tgtEl>
                                      </p:cBhvr>
                                    </p:animEffect>
                                  </p:childTnLst>
                                </p:cTn>
                              </p:par>
                            </p:childTnLst>
                          </p:cTn>
                        </p:par>
                      </p:childTnLst>
                    </p:cTn>
                  </p:par>
                  <p:par>
                    <p:cTn id="104" fill="hold">
                      <p:stCondLst>
                        <p:cond delay="indefinite"/>
                      </p:stCondLst>
                      <p:childTnLst>
                        <p:par>
                          <p:cTn id="105" fill="hold">
                            <p:stCondLst>
                              <p:cond delay="0"/>
                            </p:stCondLst>
                            <p:childTnLst>
                              <p:par>
                                <p:cTn id="106" presetID="53" presetClass="entr" presetSubtype="16" fill="hold" nodeType="clickEffect">
                                  <p:stCondLst>
                                    <p:cond delay="0"/>
                                  </p:stCondLst>
                                  <p:childTnLst>
                                    <p:set>
                                      <p:cBhvr>
                                        <p:cTn id="107" dur="1" fill="hold">
                                          <p:stCondLst>
                                            <p:cond delay="0"/>
                                          </p:stCondLst>
                                        </p:cTn>
                                        <p:tgtEl>
                                          <p:spTgt spid="2">
                                            <p:txEl>
                                              <p:pRg st="11" end="11"/>
                                            </p:txEl>
                                          </p:spTgt>
                                        </p:tgtEl>
                                        <p:attrNameLst>
                                          <p:attrName>style.visibility</p:attrName>
                                        </p:attrNameLst>
                                      </p:cBhvr>
                                      <p:to>
                                        <p:strVal val="visible"/>
                                      </p:to>
                                    </p:set>
                                    <p:anim calcmode="lin" valueType="num">
                                      <p:cBhvr>
                                        <p:cTn id="108" dur="500" fill="hold"/>
                                        <p:tgtEl>
                                          <p:spTgt spid="2">
                                            <p:txEl>
                                              <p:pRg st="11" end="11"/>
                                            </p:txEl>
                                          </p:spTgt>
                                        </p:tgtEl>
                                        <p:attrNameLst>
                                          <p:attrName>ppt_w</p:attrName>
                                        </p:attrNameLst>
                                      </p:cBhvr>
                                      <p:tavLst>
                                        <p:tav tm="0">
                                          <p:val>
                                            <p:fltVal val="0"/>
                                          </p:val>
                                        </p:tav>
                                        <p:tav tm="100000">
                                          <p:val>
                                            <p:strVal val="#ppt_w"/>
                                          </p:val>
                                        </p:tav>
                                      </p:tavLst>
                                    </p:anim>
                                    <p:anim calcmode="lin" valueType="num">
                                      <p:cBhvr>
                                        <p:cTn id="109" dur="500" fill="hold"/>
                                        <p:tgtEl>
                                          <p:spTgt spid="2">
                                            <p:txEl>
                                              <p:pRg st="11" end="11"/>
                                            </p:txEl>
                                          </p:spTgt>
                                        </p:tgtEl>
                                        <p:attrNameLst>
                                          <p:attrName>ppt_h</p:attrName>
                                        </p:attrNameLst>
                                      </p:cBhvr>
                                      <p:tavLst>
                                        <p:tav tm="0">
                                          <p:val>
                                            <p:fltVal val="0"/>
                                          </p:val>
                                        </p:tav>
                                        <p:tav tm="100000">
                                          <p:val>
                                            <p:strVal val="#ppt_h"/>
                                          </p:val>
                                        </p:tav>
                                      </p:tavLst>
                                    </p:anim>
                                    <p:animEffect transition="in" filter="fade">
                                      <p:cBhvr>
                                        <p:cTn id="110" dur="500"/>
                                        <p:tgtEl>
                                          <p:spTgt spid="2">
                                            <p:txEl>
                                              <p:pRg st="11" end="11"/>
                                            </p:txEl>
                                          </p:spTgt>
                                        </p:tgtEl>
                                      </p:cBhvr>
                                    </p:animEffect>
                                  </p:childTnLst>
                                </p:cTn>
                              </p:par>
                            </p:childTnLst>
                          </p:cTn>
                        </p:par>
                      </p:childTnLst>
                    </p:cTn>
                  </p:par>
                  <p:par>
                    <p:cTn id="111" fill="hold">
                      <p:stCondLst>
                        <p:cond delay="indefinite"/>
                      </p:stCondLst>
                      <p:childTnLst>
                        <p:par>
                          <p:cTn id="112" fill="hold">
                            <p:stCondLst>
                              <p:cond delay="0"/>
                            </p:stCondLst>
                            <p:childTnLst>
                              <p:par>
                                <p:cTn id="113" presetID="2" presetClass="entr" presetSubtype="4" fill="hold" nodeType="clickEffect">
                                  <p:stCondLst>
                                    <p:cond delay="0"/>
                                  </p:stCondLst>
                                  <p:childTnLst>
                                    <p:set>
                                      <p:cBhvr>
                                        <p:cTn id="114" dur="1" fill="hold">
                                          <p:stCondLst>
                                            <p:cond delay="0"/>
                                          </p:stCondLst>
                                        </p:cTn>
                                        <p:tgtEl>
                                          <p:spTgt spid="2">
                                            <p:txEl>
                                              <p:pRg st="12" end="12"/>
                                            </p:txEl>
                                          </p:spTgt>
                                        </p:tgtEl>
                                        <p:attrNameLst>
                                          <p:attrName>style.visibility</p:attrName>
                                        </p:attrNameLst>
                                      </p:cBhvr>
                                      <p:to>
                                        <p:strVal val="visible"/>
                                      </p:to>
                                    </p:set>
                                    <p:anim calcmode="lin" valueType="num">
                                      <p:cBhvr additive="base">
                                        <p:cTn id="115" dur="500" fill="hold"/>
                                        <p:tgtEl>
                                          <p:spTgt spid="2">
                                            <p:txEl>
                                              <p:pRg st="12" end="12"/>
                                            </p:txEl>
                                          </p:spTgt>
                                        </p:tgtEl>
                                        <p:attrNameLst>
                                          <p:attrName>ppt_x</p:attrName>
                                        </p:attrNameLst>
                                      </p:cBhvr>
                                      <p:tavLst>
                                        <p:tav tm="0">
                                          <p:val>
                                            <p:strVal val="#ppt_x"/>
                                          </p:val>
                                        </p:tav>
                                        <p:tav tm="100000">
                                          <p:val>
                                            <p:strVal val="#ppt_x"/>
                                          </p:val>
                                        </p:tav>
                                      </p:tavLst>
                                    </p:anim>
                                    <p:anim calcmode="lin" valueType="num">
                                      <p:cBhvr additive="base">
                                        <p:cTn id="116" dur="500" fill="hold"/>
                                        <p:tgtEl>
                                          <p:spTgt spid="2">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117" fill="hold">
                      <p:stCondLst>
                        <p:cond delay="indefinite"/>
                      </p:stCondLst>
                      <p:childTnLst>
                        <p:par>
                          <p:cTn id="118" fill="hold">
                            <p:stCondLst>
                              <p:cond delay="0"/>
                            </p:stCondLst>
                            <p:childTnLst>
                              <p:par>
                                <p:cTn id="119" presetID="2" presetClass="entr" presetSubtype="4" fill="hold" nodeType="clickEffect">
                                  <p:stCondLst>
                                    <p:cond delay="0"/>
                                  </p:stCondLst>
                                  <p:childTnLst>
                                    <p:set>
                                      <p:cBhvr>
                                        <p:cTn id="120" dur="1" fill="hold">
                                          <p:stCondLst>
                                            <p:cond delay="0"/>
                                          </p:stCondLst>
                                        </p:cTn>
                                        <p:tgtEl>
                                          <p:spTgt spid="2">
                                            <p:txEl>
                                              <p:pRg st="13" end="13"/>
                                            </p:txEl>
                                          </p:spTgt>
                                        </p:tgtEl>
                                        <p:attrNameLst>
                                          <p:attrName>style.visibility</p:attrName>
                                        </p:attrNameLst>
                                      </p:cBhvr>
                                      <p:to>
                                        <p:strVal val="visible"/>
                                      </p:to>
                                    </p:set>
                                    <p:anim calcmode="lin" valueType="num">
                                      <p:cBhvr additive="base">
                                        <p:cTn id="121" dur="500" fill="hold"/>
                                        <p:tgtEl>
                                          <p:spTgt spid="2">
                                            <p:txEl>
                                              <p:pRg st="13" end="13"/>
                                            </p:txEl>
                                          </p:spTgt>
                                        </p:tgtEl>
                                        <p:attrNameLst>
                                          <p:attrName>ppt_x</p:attrName>
                                        </p:attrNameLst>
                                      </p:cBhvr>
                                      <p:tavLst>
                                        <p:tav tm="0">
                                          <p:val>
                                            <p:strVal val="#ppt_x"/>
                                          </p:val>
                                        </p:tav>
                                        <p:tav tm="100000">
                                          <p:val>
                                            <p:strVal val="#ppt_x"/>
                                          </p:val>
                                        </p:tav>
                                      </p:tavLst>
                                    </p:anim>
                                    <p:anim calcmode="lin" valueType="num">
                                      <p:cBhvr additive="base">
                                        <p:cTn id="122" dur="500" fill="hold"/>
                                        <p:tgtEl>
                                          <p:spTgt spid="2">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P spid="8" grpId="0" animBg="1"/>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8790D304-37F3-CC36-78D7-C51229F684F2}"/>
              </a:ext>
            </a:extLst>
          </p:cNvPr>
          <p:cNvSpPr txBox="1"/>
          <p:nvPr/>
        </p:nvSpPr>
        <p:spPr>
          <a:xfrm>
            <a:off x="781665" y="1336119"/>
            <a:ext cx="8347588" cy="4478149"/>
          </a:xfrm>
          <a:prstGeom prst="rect">
            <a:avLst/>
          </a:prstGeom>
          <a:noFill/>
        </p:spPr>
        <p:txBody>
          <a:bodyPr wrap="square" rtlCol="0">
            <a:spAutoFit/>
          </a:bodyPr>
          <a:lstStyle/>
          <a:p>
            <a:pPr marL="311150" indent="-311150" algn="just">
              <a:buFont typeface="+mj-lt"/>
              <a:buAutoNum type="romanUcPeriod" startAt="5"/>
            </a:pPr>
            <a:r>
              <a:rPr lang="es-ES" sz="2100" b="1" dirty="0">
                <a:effectLst>
                  <a:outerShdw blurRad="38100" dist="38100" dir="2700000" algn="tl">
                    <a:srgbClr val="000000">
                      <a:alpha val="43137"/>
                    </a:srgbClr>
                  </a:outerShdw>
                </a:effectLst>
                <a:latin typeface="Arial Narrow" panose="020B0606020202030204" pitchFamily="34" charset="0"/>
                <a:cs typeface="Times New Roman" panose="02020603050405020304" pitchFamily="18" charset="0"/>
              </a:rPr>
              <a:t>ENSEÑANZAS ACERCA DE LA VIDA CON DIOS (Salm.34: 15 – 22)</a:t>
            </a:r>
          </a:p>
          <a:p>
            <a:pPr marL="442913" indent="-254000" algn="just">
              <a:buFont typeface="+mj-lt"/>
              <a:buAutoNum type="alphaUcPeriod"/>
            </a:pPr>
            <a:r>
              <a:rPr lang="es-ES" sz="1900" b="0" i="1" dirty="0">
                <a:solidFill>
                  <a:srgbClr val="222222"/>
                </a:solidFill>
                <a:effectLst>
                  <a:outerShdw blurRad="38100" dist="38100" dir="2700000" algn="tl">
                    <a:srgbClr val="000000">
                      <a:alpha val="43137"/>
                    </a:srgbClr>
                  </a:outerShdw>
                </a:effectLst>
                <a:latin typeface="Arial Narrow" panose="020B0606020202030204" pitchFamily="34" charset="0"/>
                <a:cs typeface="Times New Roman" panose="02020603050405020304" pitchFamily="18" charset="0"/>
              </a:rPr>
              <a:t>“Los ojos de Jehová” </a:t>
            </a:r>
            <a:r>
              <a:rPr lang="es-ES" sz="1900" b="1" i="0" dirty="0">
                <a:solidFill>
                  <a:srgbClr val="222222"/>
                </a:solidFill>
                <a:effectLst/>
                <a:latin typeface="Arial Narrow" panose="020B0606020202030204" pitchFamily="34" charset="0"/>
                <a:cs typeface="Times New Roman" panose="02020603050405020304" pitchFamily="18" charset="0"/>
              </a:rPr>
              <a:t>(Salm.34: 15)</a:t>
            </a:r>
            <a:r>
              <a:rPr lang="es-ES" sz="1900" b="0" i="0" dirty="0">
                <a:solidFill>
                  <a:srgbClr val="222222"/>
                </a:solidFill>
                <a:effectLst/>
                <a:latin typeface="Arial Narrow" panose="020B0606020202030204" pitchFamily="34" charset="0"/>
                <a:cs typeface="Times New Roman" panose="02020603050405020304" pitchFamily="18" charset="0"/>
              </a:rPr>
              <a:t>. </a:t>
            </a:r>
            <a:endParaRPr lang="es-ES" sz="1900" dirty="0">
              <a:solidFill>
                <a:srgbClr val="222222"/>
              </a:solidFill>
              <a:latin typeface="Arial Narrow" panose="020B0606020202030204" pitchFamily="34" charset="0"/>
              <a:cs typeface="Times New Roman" panose="02020603050405020304" pitchFamily="18" charset="0"/>
            </a:endParaRPr>
          </a:p>
          <a:p>
            <a:pPr marL="633413" indent="-266700" algn="just">
              <a:buFont typeface="+mj-lt"/>
              <a:buAutoNum type="arabicPeriod"/>
            </a:pPr>
            <a:r>
              <a:rPr lang="es-ES" sz="1900" b="1" i="0" dirty="0">
                <a:solidFill>
                  <a:srgbClr val="222222"/>
                </a:solidFill>
                <a:effectLst/>
                <a:latin typeface="Arial Narrow" panose="020B0606020202030204" pitchFamily="34" charset="0"/>
                <a:cs typeface="Times New Roman" panose="02020603050405020304" pitchFamily="18" charset="0"/>
              </a:rPr>
              <a:t>(Job</a:t>
            </a:r>
            <a:r>
              <a:rPr lang="es-ES" sz="1900" b="1" dirty="0">
                <a:solidFill>
                  <a:srgbClr val="222222"/>
                </a:solidFill>
                <a:latin typeface="Arial Narrow" panose="020B0606020202030204" pitchFamily="34" charset="0"/>
                <a:cs typeface="Times New Roman" panose="02020603050405020304" pitchFamily="18" charset="0"/>
              </a:rPr>
              <a:t>.</a:t>
            </a:r>
            <a:r>
              <a:rPr lang="es-ES" sz="1900" b="1" i="0" dirty="0">
                <a:solidFill>
                  <a:srgbClr val="222222"/>
                </a:solidFill>
                <a:effectLst/>
                <a:latin typeface="Arial Narrow" panose="020B0606020202030204" pitchFamily="34" charset="0"/>
                <a:cs typeface="Times New Roman" panose="02020603050405020304" pitchFamily="18" charset="0"/>
              </a:rPr>
              <a:t>34: 20 - 22)</a:t>
            </a:r>
            <a:r>
              <a:rPr lang="es-ES" sz="1900" b="0" i="0" dirty="0">
                <a:solidFill>
                  <a:srgbClr val="222222"/>
                </a:solidFill>
                <a:effectLst/>
                <a:latin typeface="Arial Narrow" panose="020B0606020202030204" pitchFamily="34" charset="0"/>
                <a:cs typeface="Times New Roman" panose="02020603050405020304" pitchFamily="18" charset="0"/>
              </a:rPr>
              <a:t> dice casi lo mismo. </a:t>
            </a:r>
          </a:p>
          <a:p>
            <a:pPr marL="633413" indent="-266700" algn="just">
              <a:buFont typeface="+mj-lt"/>
              <a:buAutoNum type="arabicPeriod"/>
            </a:pPr>
            <a:r>
              <a:rPr lang="es-ES" sz="1900" b="0" i="0" dirty="0">
                <a:solidFill>
                  <a:srgbClr val="222222"/>
                </a:solidFill>
                <a:effectLst/>
                <a:latin typeface="Arial Narrow" panose="020B0606020202030204" pitchFamily="34" charset="0"/>
                <a:cs typeface="Times New Roman" panose="02020603050405020304" pitchFamily="18" charset="0"/>
              </a:rPr>
              <a:t>Nótese el lenguaje antropomórfico de los </a:t>
            </a:r>
            <a:r>
              <a:rPr lang="es-ES" sz="1900" b="0" i="1" dirty="0">
                <a:solidFill>
                  <a:srgbClr val="222222"/>
                </a:solidFill>
                <a:effectLst>
                  <a:outerShdw blurRad="38100" dist="38100" dir="2700000" algn="tl">
                    <a:srgbClr val="000000">
                      <a:alpha val="43137"/>
                    </a:srgbClr>
                  </a:outerShdw>
                </a:effectLst>
                <a:latin typeface="Arial Narrow" panose="020B0606020202030204" pitchFamily="34" charset="0"/>
                <a:cs typeface="Times New Roman" panose="02020603050405020304" pitchFamily="18" charset="0"/>
              </a:rPr>
              <a:t>“ojos”</a:t>
            </a:r>
            <a:r>
              <a:rPr lang="es-ES" sz="1900" b="0" i="0" dirty="0">
                <a:solidFill>
                  <a:srgbClr val="222222"/>
                </a:solidFill>
                <a:effectLst/>
                <a:latin typeface="Arial Narrow" panose="020B0606020202030204" pitchFamily="34" charset="0"/>
                <a:cs typeface="Times New Roman" panose="02020603050405020304" pitchFamily="18" charset="0"/>
              </a:rPr>
              <a:t> y </a:t>
            </a:r>
            <a:r>
              <a:rPr lang="es-ES" sz="1900" b="0" i="1" dirty="0">
                <a:solidFill>
                  <a:srgbClr val="222222"/>
                </a:solidFill>
                <a:effectLst>
                  <a:outerShdw blurRad="38100" dist="38100" dir="2700000" algn="tl">
                    <a:srgbClr val="000000">
                      <a:alpha val="43137"/>
                    </a:srgbClr>
                  </a:outerShdw>
                </a:effectLst>
                <a:latin typeface="Arial Narrow" panose="020B0606020202030204" pitchFamily="34" charset="0"/>
                <a:cs typeface="Times New Roman" panose="02020603050405020304" pitchFamily="18" charset="0"/>
              </a:rPr>
              <a:t>“oídos”</a:t>
            </a:r>
            <a:r>
              <a:rPr lang="es-ES" sz="1900" b="0" i="0" dirty="0">
                <a:solidFill>
                  <a:srgbClr val="222222"/>
                </a:solidFill>
                <a:effectLst/>
                <a:latin typeface="Arial Narrow" panose="020B0606020202030204" pitchFamily="34" charset="0"/>
                <a:cs typeface="Times New Roman" panose="02020603050405020304" pitchFamily="18" charset="0"/>
              </a:rPr>
              <a:t> de Dios. </a:t>
            </a:r>
          </a:p>
          <a:p>
            <a:pPr marL="811213" indent="-266700" algn="just">
              <a:buFont typeface="+mj-lt"/>
              <a:buAutoNum type="alphaLcParenR"/>
            </a:pPr>
            <a:r>
              <a:rPr lang="es-ES" sz="1900" b="0" i="0" dirty="0">
                <a:solidFill>
                  <a:srgbClr val="222222"/>
                </a:solidFill>
                <a:effectLst/>
                <a:latin typeface="Arial Narrow" panose="020B0606020202030204" pitchFamily="34" charset="0"/>
                <a:cs typeface="Times New Roman" panose="02020603050405020304" pitchFamily="18" charset="0"/>
              </a:rPr>
              <a:t>La verdad es que Dios toma interés en cada uno de sus hijos, ve lo que les suceden y escucha cuando a él le oran. </a:t>
            </a:r>
          </a:p>
          <a:p>
            <a:pPr marL="811213" indent="-266700" algn="just">
              <a:buFont typeface="+mj-lt"/>
              <a:buAutoNum type="alphaLcParenR"/>
            </a:pPr>
            <a:r>
              <a:rPr lang="es-ES" sz="1900" b="0" i="0" dirty="0">
                <a:solidFill>
                  <a:srgbClr val="222222"/>
                </a:solidFill>
                <a:effectLst/>
                <a:latin typeface="Arial Narrow" panose="020B0606020202030204" pitchFamily="34" charset="0"/>
                <a:cs typeface="Times New Roman" panose="02020603050405020304" pitchFamily="18" charset="0"/>
              </a:rPr>
              <a:t>Con razón Pablo puede decir que a los que aman a Dios todo les ayuda para bien </a:t>
            </a:r>
            <a:r>
              <a:rPr lang="es-ES" sz="1900" b="1" i="0" dirty="0">
                <a:solidFill>
                  <a:srgbClr val="222222"/>
                </a:solidFill>
                <a:effectLst/>
                <a:latin typeface="Arial Narrow" panose="020B0606020202030204" pitchFamily="34" charset="0"/>
                <a:cs typeface="Times New Roman" panose="02020603050405020304" pitchFamily="18" charset="0"/>
              </a:rPr>
              <a:t>(Rom.8: 28)</a:t>
            </a:r>
            <a:r>
              <a:rPr lang="es-ES" sz="1900" b="0" i="0" dirty="0">
                <a:solidFill>
                  <a:srgbClr val="222222"/>
                </a:solidFill>
                <a:effectLst/>
                <a:latin typeface="Arial Narrow" panose="020B0606020202030204" pitchFamily="34" charset="0"/>
                <a:cs typeface="Times New Roman" panose="02020603050405020304" pitchFamily="18" charset="0"/>
              </a:rPr>
              <a:t> pues Dios sabe cuidar a cada uno, y lo hace.</a:t>
            </a:r>
          </a:p>
          <a:p>
            <a:pPr marL="633413" indent="-279400" algn="just">
              <a:buFont typeface="+mj-lt"/>
              <a:buAutoNum type="arabicPeriod" startAt="3"/>
            </a:pPr>
            <a:r>
              <a:rPr lang="es-ES" sz="1900" b="1" dirty="0">
                <a:solidFill>
                  <a:srgbClr val="222222"/>
                </a:solidFill>
                <a:latin typeface="Arial Narrow" panose="020B0606020202030204" pitchFamily="34" charset="0"/>
                <a:cs typeface="Times New Roman" panose="02020603050405020304" pitchFamily="18" charset="0"/>
              </a:rPr>
              <a:t>(Salm.34: </a:t>
            </a:r>
            <a:r>
              <a:rPr lang="es-ES" sz="1900" b="1" i="0" dirty="0">
                <a:solidFill>
                  <a:srgbClr val="222222"/>
                </a:solidFill>
                <a:effectLst/>
                <a:latin typeface="Arial Narrow" panose="020B0606020202030204" pitchFamily="34" charset="0"/>
                <a:cs typeface="Times New Roman" panose="02020603050405020304" pitchFamily="18" charset="0"/>
              </a:rPr>
              <a:t>16)</a:t>
            </a:r>
            <a:r>
              <a:rPr lang="es-ES" sz="1900" b="0" i="0" dirty="0">
                <a:solidFill>
                  <a:srgbClr val="222222"/>
                </a:solidFill>
                <a:effectLst/>
                <a:latin typeface="Arial Narrow" panose="020B0606020202030204" pitchFamily="34" charset="0"/>
                <a:cs typeface="Times New Roman" panose="02020603050405020304" pitchFamily="18" charset="0"/>
              </a:rPr>
              <a:t> presenta otro contraste, pues contrasta a los justos con los que hacen mal </a:t>
            </a:r>
            <a:r>
              <a:rPr lang="es-ES" sz="1900" b="1" i="0" dirty="0">
                <a:solidFill>
                  <a:srgbClr val="222222"/>
                </a:solidFill>
                <a:effectLst/>
                <a:latin typeface="Arial Narrow" panose="020B0606020202030204" pitchFamily="34" charset="0"/>
                <a:cs typeface="Times New Roman" panose="02020603050405020304" pitchFamily="18" charset="0"/>
              </a:rPr>
              <a:t>(</a:t>
            </a:r>
            <a:r>
              <a:rPr lang="es-ES" sz="1900" b="0" i="0" dirty="0" err="1">
                <a:solidFill>
                  <a:srgbClr val="222222"/>
                </a:solidFill>
                <a:effectLst/>
                <a:latin typeface="Arial Narrow" panose="020B0606020202030204" pitchFamily="34" charset="0"/>
                <a:cs typeface="Times New Roman" panose="02020603050405020304" pitchFamily="18" charset="0"/>
              </a:rPr>
              <a:t>cf</a:t>
            </a:r>
            <a:r>
              <a:rPr lang="es-ES" sz="1900" b="0" i="0" dirty="0">
                <a:solidFill>
                  <a:srgbClr val="222222"/>
                </a:solidFill>
                <a:effectLst/>
                <a:latin typeface="Arial Narrow" panose="020B0606020202030204" pitchFamily="34" charset="0"/>
                <a:cs typeface="Times New Roman" panose="02020603050405020304" pitchFamily="18" charset="0"/>
              </a:rPr>
              <a:t> </a:t>
            </a:r>
            <a:r>
              <a:rPr lang="es-ES" sz="1900" b="1" i="0" dirty="0">
                <a:solidFill>
                  <a:srgbClr val="222222"/>
                </a:solidFill>
                <a:effectLst/>
                <a:latin typeface="Arial Narrow" panose="020B0606020202030204" pitchFamily="34" charset="0"/>
                <a:cs typeface="Times New Roman" panose="02020603050405020304" pitchFamily="18" charset="0"/>
              </a:rPr>
              <a:t>Gál</a:t>
            </a:r>
            <a:r>
              <a:rPr lang="es-ES" sz="1900" b="1" dirty="0">
                <a:solidFill>
                  <a:srgbClr val="222222"/>
                </a:solidFill>
                <a:latin typeface="Arial Narrow" panose="020B0606020202030204" pitchFamily="34" charset="0"/>
                <a:cs typeface="Times New Roman" panose="02020603050405020304" pitchFamily="18" charset="0"/>
              </a:rPr>
              <a:t>.</a:t>
            </a:r>
            <a:r>
              <a:rPr lang="es-ES" sz="1900" b="1" i="0" dirty="0">
                <a:solidFill>
                  <a:srgbClr val="222222"/>
                </a:solidFill>
                <a:effectLst/>
                <a:latin typeface="Arial Narrow" panose="020B0606020202030204" pitchFamily="34" charset="0"/>
                <a:cs typeface="Times New Roman" panose="02020603050405020304" pitchFamily="18" charset="0"/>
              </a:rPr>
              <a:t>6: 7)</a:t>
            </a:r>
            <a:r>
              <a:rPr lang="es-ES" sz="1900" b="0" i="0" dirty="0">
                <a:solidFill>
                  <a:srgbClr val="222222"/>
                </a:solidFill>
                <a:effectLst/>
                <a:latin typeface="Arial Narrow" panose="020B0606020202030204" pitchFamily="34" charset="0"/>
                <a:cs typeface="Times New Roman" panose="02020603050405020304" pitchFamily="18" charset="0"/>
              </a:rPr>
              <a:t> dice que todo lo que siembra uno lo cosechará, pues Dios no puede ser burlado.</a:t>
            </a:r>
          </a:p>
          <a:p>
            <a:pPr marL="633413" indent="-279400" algn="just">
              <a:buFont typeface="+mj-lt"/>
              <a:buAutoNum type="arabicPeriod" startAt="3"/>
            </a:pPr>
            <a:r>
              <a:rPr lang="es-ES" sz="1900" b="1" dirty="0">
                <a:solidFill>
                  <a:srgbClr val="222222"/>
                </a:solidFill>
                <a:latin typeface="Arial Narrow" panose="020B0606020202030204" pitchFamily="34" charset="0"/>
                <a:cs typeface="Times New Roman" panose="02020603050405020304" pitchFamily="18" charset="0"/>
              </a:rPr>
              <a:t>(Salm.34: </a:t>
            </a:r>
            <a:r>
              <a:rPr lang="es-ES" sz="1900" b="1" i="0" dirty="0">
                <a:solidFill>
                  <a:srgbClr val="222222"/>
                </a:solidFill>
                <a:effectLst/>
                <a:latin typeface="Arial Narrow" panose="020B0606020202030204" pitchFamily="34" charset="0"/>
                <a:cs typeface="Times New Roman" panose="02020603050405020304" pitchFamily="18" charset="0"/>
              </a:rPr>
              <a:t>17)</a:t>
            </a:r>
            <a:r>
              <a:rPr lang="es-ES" sz="1900" b="0" i="0" dirty="0">
                <a:solidFill>
                  <a:srgbClr val="222222"/>
                </a:solidFill>
                <a:effectLst/>
                <a:latin typeface="Arial Narrow" panose="020B0606020202030204" pitchFamily="34" charset="0"/>
                <a:cs typeface="Times New Roman" panose="02020603050405020304" pitchFamily="18" charset="0"/>
              </a:rPr>
              <a:t> vuelve otra vez a los justos y el </a:t>
            </a:r>
            <a:r>
              <a:rPr lang="es-ES" sz="1900" b="1" i="0" dirty="0">
                <a:solidFill>
                  <a:srgbClr val="222222"/>
                </a:solidFill>
                <a:effectLst/>
                <a:latin typeface="Arial Narrow" panose="020B0606020202030204" pitchFamily="34" charset="0"/>
                <a:cs typeface="Times New Roman" panose="02020603050405020304" pitchFamily="18" charset="0"/>
              </a:rPr>
              <a:t>(v.18)</a:t>
            </a:r>
            <a:r>
              <a:rPr lang="es-ES" sz="1900" b="0" i="0" dirty="0">
                <a:solidFill>
                  <a:srgbClr val="222222"/>
                </a:solidFill>
                <a:effectLst/>
                <a:latin typeface="Arial Narrow" panose="020B0606020202030204" pitchFamily="34" charset="0"/>
                <a:cs typeface="Times New Roman" panose="02020603050405020304" pitchFamily="18" charset="0"/>
              </a:rPr>
              <a:t> indica sus características, son quebrantados de corazón y contritos de espíritu. </a:t>
            </a:r>
          </a:p>
          <a:p>
            <a:pPr marL="811213" indent="-285750" algn="just">
              <a:buFont typeface="Wingdings" panose="05000000000000000000" pitchFamily="2" charset="2"/>
              <a:buChar char="Ø"/>
            </a:pPr>
            <a:r>
              <a:rPr lang="es-ES" sz="1900" b="0" i="0" dirty="0">
                <a:solidFill>
                  <a:srgbClr val="222222"/>
                </a:solidFill>
                <a:effectLst/>
                <a:latin typeface="Arial Narrow" panose="020B0606020202030204" pitchFamily="34" charset="0"/>
                <a:cs typeface="Times New Roman" panose="02020603050405020304" pitchFamily="18" charset="0"/>
              </a:rPr>
              <a:t>Una actitud de arrepentimiento es una de las señales más seguras de la conversión y del creyente verdadero.</a:t>
            </a:r>
          </a:p>
        </p:txBody>
      </p:sp>
      <p:sp>
        <p:nvSpPr>
          <p:cNvPr id="3" name="Rectángulo: esquinas redondeadas 2">
            <a:extLst>
              <a:ext uri="{FF2B5EF4-FFF2-40B4-BE49-F238E27FC236}">
                <a16:creationId xmlns:a16="http://schemas.microsoft.com/office/drawing/2014/main" id="{0D824F18-9AAA-5758-8E18-A449FDA827C5}"/>
              </a:ext>
            </a:extLst>
          </p:cNvPr>
          <p:cNvSpPr/>
          <p:nvPr/>
        </p:nvSpPr>
        <p:spPr>
          <a:xfrm>
            <a:off x="9247238" y="1275735"/>
            <a:ext cx="2787445" cy="4306529"/>
          </a:xfrm>
          <a:prstGeom prst="roundRect">
            <a:avLst/>
          </a:prstGeom>
          <a:solidFill>
            <a:srgbClr val="FFF8E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Los ojos de Jehová están sobre los justos, y atentos sus oídos al clamor de ellos. La ira de Jehová contra los que hacen mal, para cortar de la tierra la memoria de ellos. Claman los justos, y Jehová oye,</a:t>
            </a:r>
            <a:r>
              <a:rPr lang="es-ES" sz="1900" b="0" i="1" u="none" strike="noStrike"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y</a:t>
            </a:r>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los libra de todas sus angustias. Cercano está Jehová a los quebrantados de corazón; </a:t>
            </a:r>
          </a:p>
        </p:txBody>
      </p:sp>
      <p:sp>
        <p:nvSpPr>
          <p:cNvPr id="4" name="Rectángulo: esquinas redondeadas 3">
            <a:extLst>
              <a:ext uri="{FF2B5EF4-FFF2-40B4-BE49-F238E27FC236}">
                <a16:creationId xmlns:a16="http://schemas.microsoft.com/office/drawing/2014/main" id="{F2B824CF-168E-BB61-6184-905102943455}"/>
              </a:ext>
            </a:extLst>
          </p:cNvPr>
          <p:cNvSpPr/>
          <p:nvPr/>
        </p:nvSpPr>
        <p:spPr>
          <a:xfrm>
            <a:off x="9247238" y="1268361"/>
            <a:ext cx="2787445" cy="4822723"/>
          </a:xfrm>
          <a:prstGeom prst="roundRect">
            <a:avLst/>
          </a:prstGeom>
          <a:solidFill>
            <a:srgbClr val="FFF8E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s-ES" sz="19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Y salva a los contritos de espíritu. Muchas son las aflicciones del justo, </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s-ES" sz="19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Pero de todas ellas le librará Jehová. El guarda todos sus huesos; Ni uno de ellos será quebrantado. Matará al malo la maldad, y los que aborrecen al justo serán condenados. Jehová redime el alma de sus siervos, y no serán condenados cuantos en él confían</a:t>
            </a:r>
            <a:endParaRPr kumimoji="0" lang="es-NI" sz="19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sp>
        <p:nvSpPr>
          <p:cNvPr id="5" name="Rectángulo: esquinas redondeadas 4">
            <a:extLst>
              <a:ext uri="{FF2B5EF4-FFF2-40B4-BE49-F238E27FC236}">
                <a16:creationId xmlns:a16="http://schemas.microsoft.com/office/drawing/2014/main" id="{3F302142-D692-FBCE-03F8-E2BE9338EA2E}"/>
              </a:ext>
            </a:extLst>
          </p:cNvPr>
          <p:cNvSpPr/>
          <p:nvPr/>
        </p:nvSpPr>
        <p:spPr>
          <a:xfrm>
            <a:off x="9247238" y="1268361"/>
            <a:ext cx="2787445" cy="4822723"/>
          </a:xfrm>
          <a:prstGeom prst="roundRect">
            <a:avLst/>
          </a:prstGeom>
          <a:solidFill>
            <a:srgbClr val="FFF8E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Los ojos de Jehová están sobre los justos, y atentos sus oídos al clamor de ellos.</a:t>
            </a:r>
          </a:p>
          <a:p>
            <a:pPr marR="0" algn="just" rtl="0"/>
            <a:endParaRPr lang="es-ES"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R="0" algn="just" rtl="0"/>
            <a:endPar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R="0" algn="just" rtl="0"/>
            <a:endPar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R="0" algn="just" rtl="0"/>
            <a:endParaRPr lang="es-ES"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R="0" algn="just" rtl="0"/>
            <a:endParaRPr lang="es-ES"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R="0" algn="just" rtl="0"/>
            <a:endParaRPr lang="es-ES"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R="0" algn="just" rtl="0"/>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6" name="Rectángulo: esquinas redondeadas 5">
            <a:extLst>
              <a:ext uri="{FF2B5EF4-FFF2-40B4-BE49-F238E27FC236}">
                <a16:creationId xmlns:a16="http://schemas.microsoft.com/office/drawing/2014/main" id="{419E2670-A26F-03D3-5337-DAB1B2D2392F}"/>
              </a:ext>
            </a:extLst>
          </p:cNvPr>
          <p:cNvSpPr/>
          <p:nvPr/>
        </p:nvSpPr>
        <p:spPr>
          <a:xfrm>
            <a:off x="9247238" y="3429000"/>
            <a:ext cx="2787445" cy="2514600"/>
          </a:xfrm>
          <a:prstGeom prst="roundRect">
            <a:avLst/>
          </a:prstGeom>
          <a:solidFill>
            <a:srgbClr val="FFF8E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n-U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En un </a:t>
            </a:r>
            <a:r>
              <a:rPr lang="en-US" sz="1900" b="0" i="1" u="none" strike="noStrike" baseline="0" dirty="0" err="1">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momento</a:t>
            </a:r>
            <a:r>
              <a:rPr lang="en-U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1900" b="0" i="1" u="none" strike="noStrike" baseline="0" dirty="0" err="1">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morirán</a:t>
            </a:r>
            <a:r>
              <a:rPr lang="en-U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y</a:t>
            </a:r>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 medianoche se alborotarán los pueblos, y pasarán, y sin mano será quitado el poderoso.  </a:t>
            </a:r>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7" name="Rectángulo: esquinas redondeadas 6">
            <a:extLst>
              <a:ext uri="{FF2B5EF4-FFF2-40B4-BE49-F238E27FC236}">
                <a16:creationId xmlns:a16="http://schemas.microsoft.com/office/drawing/2014/main" id="{BC277816-FB31-502C-EF4A-0EEEC6059CEF}"/>
              </a:ext>
            </a:extLst>
          </p:cNvPr>
          <p:cNvSpPr/>
          <p:nvPr/>
        </p:nvSpPr>
        <p:spPr>
          <a:xfrm>
            <a:off x="9247238" y="3429000"/>
            <a:ext cx="2787445" cy="2514600"/>
          </a:xfrm>
          <a:prstGeom prst="roundRect">
            <a:avLst/>
          </a:prstGeom>
          <a:solidFill>
            <a:srgbClr val="FFF8E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kumimoji="0" lang="es-ES" sz="19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Porque sus ojos están sobre los caminos del hombre, y ve todos sus pasos. No hay tinieblas ni sombra de muerte donde se escondan los que hacen maldad</a:t>
            </a:r>
            <a:endParaRPr lang="es-NI" dirty="0"/>
          </a:p>
        </p:txBody>
      </p:sp>
      <p:sp>
        <p:nvSpPr>
          <p:cNvPr id="8" name="Rectángulo: esquinas redondeadas 7">
            <a:extLst>
              <a:ext uri="{FF2B5EF4-FFF2-40B4-BE49-F238E27FC236}">
                <a16:creationId xmlns:a16="http://schemas.microsoft.com/office/drawing/2014/main" id="{F6345302-E2C4-E18E-95A7-B251BF45C83B}"/>
              </a:ext>
            </a:extLst>
          </p:cNvPr>
          <p:cNvSpPr/>
          <p:nvPr/>
        </p:nvSpPr>
        <p:spPr>
          <a:xfrm>
            <a:off x="9247237" y="1268361"/>
            <a:ext cx="2787445" cy="4822723"/>
          </a:xfrm>
          <a:prstGeom prst="roundRect">
            <a:avLst/>
          </a:prstGeom>
          <a:solidFill>
            <a:srgbClr val="FFF8E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 sabemos que a los que aman a Dios, todas las cosas les ayudan a bien, esto es, a los que conforme a su propósito son llamados.</a:t>
            </a:r>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9" name="Rectángulo: esquinas redondeadas 8">
            <a:extLst>
              <a:ext uri="{FF2B5EF4-FFF2-40B4-BE49-F238E27FC236}">
                <a16:creationId xmlns:a16="http://schemas.microsoft.com/office/drawing/2014/main" id="{23327336-0B13-FE17-2FC9-BB2F5699BA10}"/>
              </a:ext>
            </a:extLst>
          </p:cNvPr>
          <p:cNvSpPr/>
          <p:nvPr/>
        </p:nvSpPr>
        <p:spPr>
          <a:xfrm>
            <a:off x="9247237" y="1268361"/>
            <a:ext cx="2787445" cy="4822723"/>
          </a:xfrm>
          <a:prstGeom prst="roundRect">
            <a:avLst/>
          </a:prstGeom>
          <a:solidFill>
            <a:srgbClr val="FFF8E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La ira de Jehová contra los que hacen mal, para cortar de la tierra la memoria de ellos.</a:t>
            </a:r>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0" name="Rectángulo: esquinas redondeadas 9">
            <a:extLst>
              <a:ext uri="{FF2B5EF4-FFF2-40B4-BE49-F238E27FC236}">
                <a16:creationId xmlns:a16="http://schemas.microsoft.com/office/drawing/2014/main" id="{EBB979A4-75AB-5EFF-3638-6E6BF35A1AAE}"/>
              </a:ext>
            </a:extLst>
          </p:cNvPr>
          <p:cNvSpPr/>
          <p:nvPr/>
        </p:nvSpPr>
        <p:spPr>
          <a:xfrm>
            <a:off x="9247237" y="1268361"/>
            <a:ext cx="2787446" cy="4822723"/>
          </a:xfrm>
          <a:prstGeom prst="roundRect">
            <a:avLst/>
          </a:prstGeom>
          <a:solidFill>
            <a:srgbClr val="FFF8E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No os engañéis; Dios no puede ser burlado: pues todo lo que el hombre sembrare, eso también segará.</a:t>
            </a:r>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1" name="Rectángulo: esquinas redondeadas 10">
            <a:extLst>
              <a:ext uri="{FF2B5EF4-FFF2-40B4-BE49-F238E27FC236}">
                <a16:creationId xmlns:a16="http://schemas.microsoft.com/office/drawing/2014/main" id="{076DD5B4-1C36-5B67-621C-B5AEF43A23E7}"/>
              </a:ext>
            </a:extLst>
          </p:cNvPr>
          <p:cNvSpPr/>
          <p:nvPr/>
        </p:nvSpPr>
        <p:spPr>
          <a:xfrm>
            <a:off x="9247237" y="1268361"/>
            <a:ext cx="2787446" cy="4822723"/>
          </a:xfrm>
          <a:prstGeom prst="roundRect">
            <a:avLst/>
          </a:prstGeom>
          <a:solidFill>
            <a:srgbClr val="FFF8E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Claman los justos, y Jehová oye, y los libra de todas sus angustias.</a:t>
            </a:r>
          </a:p>
          <a:p>
            <a:pPr marR="0" algn="just" rtl="0"/>
            <a:endParaRPr lang="es-ES"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R="0" algn="just" rtl="0"/>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2" name="Rectángulo: esquinas redondeadas 11">
            <a:extLst>
              <a:ext uri="{FF2B5EF4-FFF2-40B4-BE49-F238E27FC236}">
                <a16:creationId xmlns:a16="http://schemas.microsoft.com/office/drawing/2014/main" id="{9AEDCF5A-2CBD-C8ED-3BFC-9169CB36B989}"/>
              </a:ext>
            </a:extLst>
          </p:cNvPr>
          <p:cNvSpPr/>
          <p:nvPr/>
        </p:nvSpPr>
        <p:spPr>
          <a:xfrm>
            <a:off x="9247237" y="3982065"/>
            <a:ext cx="2787445" cy="1961535"/>
          </a:xfrm>
          <a:prstGeom prst="roundRect">
            <a:avLst/>
          </a:prstGeom>
          <a:solidFill>
            <a:srgbClr val="FFF8E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Cercano está Jehová a los quebrantados de corazón; Y salva a los contritos de espíritu.</a:t>
            </a:r>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51251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randombar(horizontal)">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randombar(horizontal)">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2">
                                            <p:txEl>
                                              <p:pRg st="1" end="1"/>
                                            </p:txEl>
                                          </p:spTgt>
                                        </p:tgtEl>
                                        <p:attrNameLst>
                                          <p:attrName>style.visibility</p:attrName>
                                        </p:attrNameLst>
                                      </p:cBhvr>
                                      <p:to>
                                        <p:strVal val="visible"/>
                                      </p:to>
                                    </p:set>
                                    <p:anim calcmode="lin" valueType="num">
                                      <p:cBhvr>
                                        <p:cTn id="24"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25"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26" dur="500"/>
                                        <p:tgtEl>
                                          <p:spTgt spid="2">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randombar(horizontal)">
                                      <p:cBhvr>
                                        <p:cTn id="31" dur="500"/>
                                        <p:tgtEl>
                                          <p:spTgt spid="5"/>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2">
                                            <p:txEl>
                                              <p:pRg st="2" end="2"/>
                                            </p:txEl>
                                          </p:spTgt>
                                        </p:tgtEl>
                                        <p:attrNameLst>
                                          <p:attrName>style.visibility</p:attrName>
                                        </p:attrNameLst>
                                      </p:cBhvr>
                                      <p:to>
                                        <p:strVal val="visible"/>
                                      </p:to>
                                    </p:set>
                                    <p:anim calcmode="lin" valueType="num">
                                      <p:cBhvr additive="base">
                                        <p:cTn id="36"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randombar(horizontal)">
                                      <p:cBhvr>
                                        <p:cTn id="42" dur="500"/>
                                        <p:tgtEl>
                                          <p:spTgt spid="6"/>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grpId="0" nodeType="click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randombar(horizontal)">
                                      <p:cBhvr>
                                        <p:cTn id="47" dur="500"/>
                                        <p:tgtEl>
                                          <p:spTgt spid="7"/>
                                        </p:tgtEl>
                                      </p:cBhvr>
                                    </p:animEffect>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nodeType="clickEffect">
                                  <p:stCondLst>
                                    <p:cond delay="0"/>
                                  </p:stCondLst>
                                  <p:childTnLst>
                                    <p:set>
                                      <p:cBhvr>
                                        <p:cTn id="51" dur="1" fill="hold">
                                          <p:stCondLst>
                                            <p:cond delay="0"/>
                                          </p:stCondLst>
                                        </p:cTn>
                                        <p:tgtEl>
                                          <p:spTgt spid="2">
                                            <p:txEl>
                                              <p:pRg st="3" end="3"/>
                                            </p:txEl>
                                          </p:spTgt>
                                        </p:tgtEl>
                                        <p:attrNameLst>
                                          <p:attrName>style.visibility</p:attrName>
                                        </p:attrNameLst>
                                      </p:cBhvr>
                                      <p:to>
                                        <p:strVal val="visible"/>
                                      </p:to>
                                    </p:set>
                                    <p:anim calcmode="lin" valueType="num">
                                      <p:cBhvr additive="base">
                                        <p:cTn id="52"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53"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16" presetClass="entr" presetSubtype="21" fill="hold" nodeType="clickEffect">
                                  <p:stCondLst>
                                    <p:cond delay="0"/>
                                  </p:stCondLst>
                                  <p:childTnLst>
                                    <p:set>
                                      <p:cBhvr>
                                        <p:cTn id="57" dur="1" fill="hold">
                                          <p:stCondLst>
                                            <p:cond delay="0"/>
                                          </p:stCondLst>
                                        </p:cTn>
                                        <p:tgtEl>
                                          <p:spTgt spid="2">
                                            <p:txEl>
                                              <p:pRg st="4" end="4"/>
                                            </p:txEl>
                                          </p:spTgt>
                                        </p:tgtEl>
                                        <p:attrNameLst>
                                          <p:attrName>style.visibility</p:attrName>
                                        </p:attrNameLst>
                                      </p:cBhvr>
                                      <p:to>
                                        <p:strVal val="visible"/>
                                      </p:to>
                                    </p:set>
                                    <p:animEffect transition="in" filter="barn(inVertical)">
                                      <p:cBhvr>
                                        <p:cTn id="58" dur="500"/>
                                        <p:tgtEl>
                                          <p:spTgt spid="2">
                                            <p:txEl>
                                              <p:pRg st="4" end="4"/>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16" presetClass="entr" presetSubtype="21" fill="hold" nodeType="clickEffect">
                                  <p:stCondLst>
                                    <p:cond delay="0"/>
                                  </p:stCondLst>
                                  <p:childTnLst>
                                    <p:set>
                                      <p:cBhvr>
                                        <p:cTn id="62" dur="1" fill="hold">
                                          <p:stCondLst>
                                            <p:cond delay="0"/>
                                          </p:stCondLst>
                                        </p:cTn>
                                        <p:tgtEl>
                                          <p:spTgt spid="2">
                                            <p:txEl>
                                              <p:pRg st="5" end="5"/>
                                            </p:txEl>
                                          </p:spTgt>
                                        </p:tgtEl>
                                        <p:attrNameLst>
                                          <p:attrName>style.visibility</p:attrName>
                                        </p:attrNameLst>
                                      </p:cBhvr>
                                      <p:to>
                                        <p:strVal val="visible"/>
                                      </p:to>
                                    </p:set>
                                    <p:animEffect transition="in" filter="barn(inVertical)">
                                      <p:cBhvr>
                                        <p:cTn id="63" dur="500"/>
                                        <p:tgtEl>
                                          <p:spTgt spid="2">
                                            <p:txEl>
                                              <p:pRg st="5" end="5"/>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14" presetClass="entr" presetSubtype="10" fill="hold" grpId="0" nodeType="clickEffect">
                                  <p:stCondLst>
                                    <p:cond delay="0"/>
                                  </p:stCondLst>
                                  <p:childTnLst>
                                    <p:set>
                                      <p:cBhvr>
                                        <p:cTn id="67" dur="1" fill="hold">
                                          <p:stCondLst>
                                            <p:cond delay="0"/>
                                          </p:stCondLst>
                                        </p:cTn>
                                        <p:tgtEl>
                                          <p:spTgt spid="8"/>
                                        </p:tgtEl>
                                        <p:attrNameLst>
                                          <p:attrName>style.visibility</p:attrName>
                                        </p:attrNameLst>
                                      </p:cBhvr>
                                      <p:to>
                                        <p:strVal val="visible"/>
                                      </p:to>
                                    </p:set>
                                    <p:animEffect transition="in" filter="randombar(horizontal)">
                                      <p:cBhvr>
                                        <p:cTn id="68" dur="500"/>
                                        <p:tgtEl>
                                          <p:spTgt spid="8"/>
                                        </p:tgtEl>
                                      </p:cBhvr>
                                    </p:animEffect>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2">
                                            <p:txEl>
                                              <p:pRg st="6" end="6"/>
                                            </p:txEl>
                                          </p:spTgt>
                                        </p:tgtEl>
                                        <p:attrNameLst>
                                          <p:attrName>style.visibility</p:attrName>
                                        </p:attrNameLst>
                                      </p:cBhvr>
                                      <p:to>
                                        <p:strVal val="visible"/>
                                      </p:to>
                                    </p:set>
                                    <p:anim calcmode="lin" valueType="num">
                                      <p:cBhvr additive="base">
                                        <p:cTn id="7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14" presetClass="entr" presetSubtype="10" fill="hold" grpId="0" nodeType="clickEffect">
                                  <p:stCondLst>
                                    <p:cond delay="0"/>
                                  </p:stCondLst>
                                  <p:childTnLst>
                                    <p:set>
                                      <p:cBhvr>
                                        <p:cTn id="78" dur="1" fill="hold">
                                          <p:stCondLst>
                                            <p:cond delay="0"/>
                                          </p:stCondLst>
                                        </p:cTn>
                                        <p:tgtEl>
                                          <p:spTgt spid="9"/>
                                        </p:tgtEl>
                                        <p:attrNameLst>
                                          <p:attrName>style.visibility</p:attrName>
                                        </p:attrNameLst>
                                      </p:cBhvr>
                                      <p:to>
                                        <p:strVal val="visible"/>
                                      </p:to>
                                    </p:set>
                                    <p:animEffect transition="in" filter="randombar(horizontal)">
                                      <p:cBhvr>
                                        <p:cTn id="79" dur="500"/>
                                        <p:tgtEl>
                                          <p:spTgt spid="9"/>
                                        </p:tgtEl>
                                      </p:cBhvr>
                                    </p:animEffect>
                                  </p:childTnLst>
                                </p:cTn>
                              </p:par>
                            </p:childTnLst>
                          </p:cTn>
                        </p:par>
                      </p:childTnLst>
                    </p:cTn>
                  </p:par>
                  <p:par>
                    <p:cTn id="80" fill="hold">
                      <p:stCondLst>
                        <p:cond delay="indefinite"/>
                      </p:stCondLst>
                      <p:childTnLst>
                        <p:par>
                          <p:cTn id="81" fill="hold">
                            <p:stCondLst>
                              <p:cond delay="0"/>
                            </p:stCondLst>
                            <p:childTnLst>
                              <p:par>
                                <p:cTn id="82" presetID="14" presetClass="entr" presetSubtype="10" fill="hold" grpId="0" nodeType="clickEffect">
                                  <p:stCondLst>
                                    <p:cond delay="0"/>
                                  </p:stCondLst>
                                  <p:childTnLst>
                                    <p:set>
                                      <p:cBhvr>
                                        <p:cTn id="83" dur="1" fill="hold">
                                          <p:stCondLst>
                                            <p:cond delay="0"/>
                                          </p:stCondLst>
                                        </p:cTn>
                                        <p:tgtEl>
                                          <p:spTgt spid="10"/>
                                        </p:tgtEl>
                                        <p:attrNameLst>
                                          <p:attrName>style.visibility</p:attrName>
                                        </p:attrNameLst>
                                      </p:cBhvr>
                                      <p:to>
                                        <p:strVal val="visible"/>
                                      </p:to>
                                    </p:set>
                                    <p:animEffect transition="in" filter="randombar(horizontal)">
                                      <p:cBhvr>
                                        <p:cTn id="84" dur="500"/>
                                        <p:tgtEl>
                                          <p:spTgt spid="10"/>
                                        </p:tgtEl>
                                      </p:cBhvr>
                                    </p:animEffect>
                                  </p:childTnLst>
                                </p:cTn>
                              </p:par>
                            </p:childTnLst>
                          </p:cTn>
                        </p:par>
                      </p:childTnLst>
                    </p:cTn>
                  </p:par>
                  <p:par>
                    <p:cTn id="85" fill="hold">
                      <p:stCondLst>
                        <p:cond delay="indefinite"/>
                      </p:stCondLst>
                      <p:childTnLst>
                        <p:par>
                          <p:cTn id="86" fill="hold">
                            <p:stCondLst>
                              <p:cond delay="0"/>
                            </p:stCondLst>
                            <p:childTnLst>
                              <p:par>
                                <p:cTn id="87" presetID="2" presetClass="entr" presetSubtype="4" fill="hold" nodeType="clickEffect">
                                  <p:stCondLst>
                                    <p:cond delay="0"/>
                                  </p:stCondLst>
                                  <p:childTnLst>
                                    <p:set>
                                      <p:cBhvr>
                                        <p:cTn id="88" dur="1" fill="hold">
                                          <p:stCondLst>
                                            <p:cond delay="0"/>
                                          </p:stCondLst>
                                        </p:cTn>
                                        <p:tgtEl>
                                          <p:spTgt spid="2">
                                            <p:txEl>
                                              <p:pRg st="7" end="7"/>
                                            </p:txEl>
                                          </p:spTgt>
                                        </p:tgtEl>
                                        <p:attrNameLst>
                                          <p:attrName>style.visibility</p:attrName>
                                        </p:attrNameLst>
                                      </p:cBhvr>
                                      <p:to>
                                        <p:strVal val="visible"/>
                                      </p:to>
                                    </p:set>
                                    <p:anim calcmode="lin" valueType="num">
                                      <p:cBhvr additive="base">
                                        <p:cTn id="8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9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14" presetClass="entr" presetSubtype="10" fill="hold" grpId="0" nodeType="clickEffect">
                                  <p:stCondLst>
                                    <p:cond delay="0"/>
                                  </p:stCondLst>
                                  <p:childTnLst>
                                    <p:set>
                                      <p:cBhvr>
                                        <p:cTn id="94" dur="1" fill="hold">
                                          <p:stCondLst>
                                            <p:cond delay="0"/>
                                          </p:stCondLst>
                                        </p:cTn>
                                        <p:tgtEl>
                                          <p:spTgt spid="11"/>
                                        </p:tgtEl>
                                        <p:attrNameLst>
                                          <p:attrName>style.visibility</p:attrName>
                                        </p:attrNameLst>
                                      </p:cBhvr>
                                      <p:to>
                                        <p:strVal val="visible"/>
                                      </p:to>
                                    </p:set>
                                    <p:animEffect transition="in" filter="randombar(horizontal)">
                                      <p:cBhvr>
                                        <p:cTn id="95" dur="500"/>
                                        <p:tgtEl>
                                          <p:spTgt spid="11"/>
                                        </p:tgtEl>
                                      </p:cBhvr>
                                    </p:animEffect>
                                  </p:childTnLst>
                                </p:cTn>
                              </p:par>
                            </p:childTnLst>
                          </p:cTn>
                        </p:par>
                      </p:childTnLst>
                    </p:cTn>
                  </p:par>
                  <p:par>
                    <p:cTn id="96" fill="hold">
                      <p:stCondLst>
                        <p:cond delay="indefinite"/>
                      </p:stCondLst>
                      <p:childTnLst>
                        <p:par>
                          <p:cTn id="97" fill="hold">
                            <p:stCondLst>
                              <p:cond delay="0"/>
                            </p:stCondLst>
                            <p:childTnLst>
                              <p:par>
                                <p:cTn id="98" presetID="14" presetClass="entr" presetSubtype="10" fill="hold" grpId="0" nodeType="clickEffect">
                                  <p:stCondLst>
                                    <p:cond delay="0"/>
                                  </p:stCondLst>
                                  <p:childTnLst>
                                    <p:set>
                                      <p:cBhvr>
                                        <p:cTn id="99" dur="1" fill="hold">
                                          <p:stCondLst>
                                            <p:cond delay="0"/>
                                          </p:stCondLst>
                                        </p:cTn>
                                        <p:tgtEl>
                                          <p:spTgt spid="12"/>
                                        </p:tgtEl>
                                        <p:attrNameLst>
                                          <p:attrName>style.visibility</p:attrName>
                                        </p:attrNameLst>
                                      </p:cBhvr>
                                      <p:to>
                                        <p:strVal val="visible"/>
                                      </p:to>
                                    </p:set>
                                    <p:animEffect transition="in" filter="randombar(horizontal)">
                                      <p:cBhvr>
                                        <p:cTn id="100" dur="500"/>
                                        <p:tgtEl>
                                          <p:spTgt spid="12"/>
                                        </p:tgtEl>
                                      </p:cBhvr>
                                    </p:animEffect>
                                  </p:childTnLst>
                                </p:cTn>
                              </p:par>
                            </p:childTnLst>
                          </p:cTn>
                        </p:par>
                      </p:childTnLst>
                    </p:cTn>
                  </p:par>
                  <p:par>
                    <p:cTn id="101" fill="hold">
                      <p:stCondLst>
                        <p:cond delay="indefinite"/>
                      </p:stCondLst>
                      <p:childTnLst>
                        <p:par>
                          <p:cTn id="102" fill="hold">
                            <p:stCondLst>
                              <p:cond delay="0"/>
                            </p:stCondLst>
                            <p:childTnLst>
                              <p:par>
                                <p:cTn id="103" presetID="53" presetClass="entr" presetSubtype="16" fill="hold" nodeType="clickEffect">
                                  <p:stCondLst>
                                    <p:cond delay="0"/>
                                  </p:stCondLst>
                                  <p:childTnLst>
                                    <p:set>
                                      <p:cBhvr>
                                        <p:cTn id="104" dur="1" fill="hold">
                                          <p:stCondLst>
                                            <p:cond delay="0"/>
                                          </p:stCondLst>
                                        </p:cTn>
                                        <p:tgtEl>
                                          <p:spTgt spid="2">
                                            <p:txEl>
                                              <p:pRg st="8" end="8"/>
                                            </p:txEl>
                                          </p:spTgt>
                                        </p:tgtEl>
                                        <p:attrNameLst>
                                          <p:attrName>style.visibility</p:attrName>
                                        </p:attrNameLst>
                                      </p:cBhvr>
                                      <p:to>
                                        <p:strVal val="visible"/>
                                      </p:to>
                                    </p:set>
                                    <p:anim calcmode="lin" valueType="num">
                                      <p:cBhvr>
                                        <p:cTn id="105" dur="500" fill="hold"/>
                                        <p:tgtEl>
                                          <p:spTgt spid="2">
                                            <p:txEl>
                                              <p:pRg st="8" end="8"/>
                                            </p:txEl>
                                          </p:spTgt>
                                        </p:tgtEl>
                                        <p:attrNameLst>
                                          <p:attrName>ppt_w</p:attrName>
                                        </p:attrNameLst>
                                      </p:cBhvr>
                                      <p:tavLst>
                                        <p:tav tm="0">
                                          <p:val>
                                            <p:fltVal val="0"/>
                                          </p:val>
                                        </p:tav>
                                        <p:tav tm="100000">
                                          <p:val>
                                            <p:strVal val="#ppt_w"/>
                                          </p:val>
                                        </p:tav>
                                      </p:tavLst>
                                    </p:anim>
                                    <p:anim calcmode="lin" valueType="num">
                                      <p:cBhvr>
                                        <p:cTn id="106" dur="500" fill="hold"/>
                                        <p:tgtEl>
                                          <p:spTgt spid="2">
                                            <p:txEl>
                                              <p:pRg st="8" end="8"/>
                                            </p:txEl>
                                          </p:spTgt>
                                        </p:tgtEl>
                                        <p:attrNameLst>
                                          <p:attrName>ppt_h</p:attrName>
                                        </p:attrNameLst>
                                      </p:cBhvr>
                                      <p:tavLst>
                                        <p:tav tm="0">
                                          <p:val>
                                            <p:fltVal val="0"/>
                                          </p:val>
                                        </p:tav>
                                        <p:tav tm="100000">
                                          <p:val>
                                            <p:strVal val="#ppt_h"/>
                                          </p:val>
                                        </p:tav>
                                      </p:tavLst>
                                    </p:anim>
                                    <p:animEffect transition="in" filter="fade">
                                      <p:cBhvr>
                                        <p:cTn id="107"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E9C16ED5-FBE7-44AD-86AC-7621857C8AB0}"/>
              </a:ext>
            </a:extLst>
          </p:cNvPr>
          <p:cNvSpPr txBox="1"/>
          <p:nvPr/>
        </p:nvSpPr>
        <p:spPr>
          <a:xfrm>
            <a:off x="870154" y="708389"/>
            <a:ext cx="8170607" cy="5647700"/>
          </a:xfrm>
          <a:prstGeom prst="rect">
            <a:avLst/>
          </a:prstGeom>
          <a:noFill/>
        </p:spPr>
        <p:txBody>
          <a:bodyPr wrap="square" rtlCol="0">
            <a:spAutoFit/>
          </a:bodyPr>
          <a:lstStyle/>
          <a:p>
            <a:pPr marL="442913" indent="-254000" algn="just">
              <a:buFont typeface="+mj-lt"/>
              <a:buAutoNum type="alphaUcPeriod" startAt="2"/>
            </a:pPr>
            <a:r>
              <a:rPr lang="es-ES" sz="1900" b="0" i="0" dirty="0">
                <a:solidFill>
                  <a:srgbClr val="222222"/>
                </a:solidFill>
                <a:effectLst/>
                <a:latin typeface="Arial Narrow" panose="020B0606020202030204" pitchFamily="34" charset="0"/>
              </a:rPr>
              <a:t>Muchos son los males del justo </a:t>
            </a:r>
            <a:r>
              <a:rPr lang="es-ES" sz="1900" b="1" i="0" dirty="0">
                <a:solidFill>
                  <a:srgbClr val="222222"/>
                </a:solidFill>
                <a:effectLst/>
                <a:latin typeface="Arial Narrow" panose="020B0606020202030204" pitchFamily="34" charset="0"/>
              </a:rPr>
              <a:t>(Salm.34: 19)</a:t>
            </a:r>
            <a:r>
              <a:rPr lang="es-ES" sz="1900" b="0" i="0" dirty="0">
                <a:solidFill>
                  <a:srgbClr val="222222"/>
                </a:solidFill>
                <a:effectLst/>
                <a:latin typeface="Arial Narrow" panose="020B0606020202030204" pitchFamily="34" charset="0"/>
              </a:rPr>
              <a:t>. </a:t>
            </a:r>
          </a:p>
          <a:p>
            <a:pPr marL="633413" indent="-279400" algn="just">
              <a:buFont typeface="+mj-lt"/>
              <a:buAutoNum type="arabicPeriod"/>
            </a:pPr>
            <a:r>
              <a:rPr lang="es-ES" sz="1900" b="0" i="0" dirty="0">
                <a:solidFill>
                  <a:srgbClr val="222222"/>
                </a:solidFill>
                <a:effectLst/>
                <a:latin typeface="Arial Narrow" panose="020B0606020202030204" pitchFamily="34" charset="0"/>
              </a:rPr>
              <a:t>El salmista es realista. Dios promete librarnos de las crisis, pero no promete que no habrá crisis. </a:t>
            </a:r>
          </a:p>
          <a:p>
            <a:pPr marL="633413" indent="-279400" algn="just">
              <a:buFont typeface="+mj-lt"/>
              <a:buAutoNum type="arabicPeriod"/>
            </a:pPr>
            <a:r>
              <a:rPr lang="es-ES" sz="1900" b="0" i="0" dirty="0">
                <a:solidFill>
                  <a:srgbClr val="222222"/>
                </a:solidFill>
                <a:effectLst/>
                <a:latin typeface="Arial Narrow" panose="020B0606020202030204" pitchFamily="34" charset="0"/>
              </a:rPr>
              <a:t>En la escritura china la palabra </a:t>
            </a:r>
            <a:r>
              <a:rPr lang="es-ES" sz="1900" b="0" i="1" dirty="0">
                <a:effectLst>
                  <a:outerShdw blurRad="38100" dist="38100" dir="2700000" algn="tl">
                    <a:srgbClr val="000000">
                      <a:alpha val="43137"/>
                    </a:srgbClr>
                  </a:outerShdw>
                </a:effectLst>
                <a:latin typeface="Arial Narrow" panose="020B0606020202030204" pitchFamily="34" charset="0"/>
              </a:rPr>
              <a:t>“crisis”</a:t>
            </a:r>
            <a:r>
              <a:rPr lang="es-ES" sz="1900" b="0" i="0" dirty="0">
                <a:solidFill>
                  <a:srgbClr val="222222"/>
                </a:solidFill>
                <a:effectLst/>
                <a:latin typeface="Arial Narrow" panose="020B0606020202030204" pitchFamily="34" charset="0"/>
              </a:rPr>
              <a:t> se compone de una señal que significa </a:t>
            </a:r>
            <a:r>
              <a:rPr lang="es-ES" sz="1900" b="0" i="1" dirty="0">
                <a:effectLst>
                  <a:outerShdw blurRad="38100" dist="38100" dir="2700000" algn="tl">
                    <a:srgbClr val="000000">
                      <a:alpha val="43137"/>
                    </a:srgbClr>
                  </a:outerShdw>
                </a:effectLst>
                <a:latin typeface="Arial Narrow" panose="020B0606020202030204" pitchFamily="34" charset="0"/>
              </a:rPr>
              <a:t>“peligro”</a:t>
            </a:r>
            <a:r>
              <a:rPr lang="es-ES" sz="1900" b="0" i="0" dirty="0">
                <a:solidFill>
                  <a:srgbClr val="222222"/>
                </a:solidFill>
                <a:effectLst/>
                <a:latin typeface="Arial Narrow" panose="020B0606020202030204" pitchFamily="34" charset="0"/>
              </a:rPr>
              <a:t> y otra que significa </a:t>
            </a:r>
            <a:r>
              <a:rPr lang="es-ES" sz="1900" b="0" i="1" dirty="0">
                <a:effectLst>
                  <a:outerShdw blurRad="38100" dist="38100" dir="2700000" algn="tl">
                    <a:srgbClr val="000000">
                      <a:alpha val="43137"/>
                    </a:srgbClr>
                  </a:outerShdw>
                </a:effectLst>
                <a:latin typeface="Arial Narrow" panose="020B0606020202030204" pitchFamily="34" charset="0"/>
              </a:rPr>
              <a:t>“oportunidad”</a:t>
            </a:r>
            <a:r>
              <a:rPr lang="es-ES" sz="1900" b="0" i="0" dirty="0">
                <a:solidFill>
                  <a:srgbClr val="222222"/>
                </a:solidFill>
                <a:effectLst/>
                <a:latin typeface="Arial Narrow" panose="020B0606020202030204" pitchFamily="34" charset="0"/>
              </a:rPr>
              <a:t>. </a:t>
            </a:r>
          </a:p>
          <a:p>
            <a:pPr marL="633413" indent="-279400" algn="just">
              <a:buFont typeface="+mj-lt"/>
              <a:buAutoNum type="arabicPeriod"/>
            </a:pPr>
            <a:r>
              <a:rPr lang="es-ES" sz="1900" b="0" i="0" dirty="0">
                <a:solidFill>
                  <a:srgbClr val="222222"/>
                </a:solidFill>
                <a:effectLst/>
                <a:latin typeface="Arial Narrow" panose="020B0606020202030204" pitchFamily="34" charset="0"/>
              </a:rPr>
              <a:t>El salmista no promete una vida sin dificultades; el mismo Salmo surgió de una dificultad. </a:t>
            </a:r>
          </a:p>
          <a:p>
            <a:pPr marL="633413" indent="-279400" algn="just">
              <a:buFont typeface="+mj-lt"/>
              <a:buAutoNum type="arabicPeriod"/>
            </a:pPr>
            <a:r>
              <a:rPr lang="es-ES" sz="1900" b="0" i="0" dirty="0">
                <a:solidFill>
                  <a:srgbClr val="222222"/>
                </a:solidFill>
                <a:effectLst/>
                <a:latin typeface="Arial Narrow" panose="020B0606020202030204" pitchFamily="34" charset="0"/>
              </a:rPr>
              <a:t>Pero las dificultades y las crisis también son oportunidades para la manifestación de la fidelidad y el poder de Dios. </a:t>
            </a:r>
          </a:p>
          <a:p>
            <a:pPr marL="633413" indent="-279400" algn="just">
              <a:buFont typeface="+mj-lt"/>
              <a:buAutoNum type="arabicPeriod"/>
            </a:pPr>
            <a:r>
              <a:rPr lang="es-ES" sz="1900" b="0" i="0" dirty="0">
                <a:solidFill>
                  <a:srgbClr val="222222"/>
                </a:solidFill>
                <a:effectLst/>
                <a:latin typeface="Arial Narrow" panose="020B0606020202030204" pitchFamily="34" charset="0"/>
              </a:rPr>
              <a:t>Dios quiere que experimentemos la grandeza de su salvación presente y futura.</a:t>
            </a:r>
          </a:p>
          <a:p>
            <a:pPr marL="442913" indent="-266700" algn="just">
              <a:buFont typeface="+mj-lt"/>
              <a:buAutoNum type="alphaUcPeriod" startAt="3"/>
            </a:pPr>
            <a:r>
              <a:rPr lang="es-ES" sz="1900" b="0" i="0" dirty="0">
                <a:solidFill>
                  <a:srgbClr val="222222"/>
                </a:solidFill>
                <a:effectLst/>
                <a:latin typeface="Arial Narrow" panose="020B0606020202030204" pitchFamily="34" charset="0"/>
              </a:rPr>
              <a:t>En </a:t>
            </a:r>
            <a:r>
              <a:rPr lang="es-ES" sz="1900" b="1" i="0" dirty="0">
                <a:solidFill>
                  <a:srgbClr val="222222"/>
                </a:solidFill>
                <a:effectLst/>
                <a:latin typeface="Arial Narrow" panose="020B0606020202030204" pitchFamily="34" charset="0"/>
              </a:rPr>
              <a:t>(Salm.34: 21, 22)</a:t>
            </a:r>
            <a:r>
              <a:rPr lang="es-ES" sz="1900" b="0" i="0" dirty="0">
                <a:solidFill>
                  <a:srgbClr val="222222"/>
                </a:solidFill>
                <a:effectLst/>
                <a:latin typeface="Arial Narrow" panose="020B0606020202030204" pitchFamily="34" charset="0"/>
              </a:rPr>
              <a:t> hay otro contraste: </a:t>
            </a:r>
          </a:p>
          <a:p>
            <a:pPr marL="633413" indent="-279400" algn="just">
              <a:buFont typeface="+mj-lt"/>
              <a:buAutoNum type="arabicPeriod"/>
            </a:pPr>
            <a:r>
              <a:rPr lang="es-ES" sz="1900" dirty="0">
                <a:solidFill>
                  <a:srgbClr val="222222"/>
                </a:solidFill>
                <a:latin typeface="Arial Narrow" panose="020B0606020202030204" pitchFamily="34" charset="0"/>
              </a:rPr>
              <a:t>E</a:t>
            </a:r>
            <a:r>
              <a:rPr lang="es-ES" sz="1900" b="0" i="0" dirty="0">
                <a:solidFill>
                  <a:srgbClr val="222222"/>
                </a:solidFill>
                <a:effectLst/>
                <a:latin typeface="Arial Narrow" panose="020B0606020202030204" pitchFamily="34" charset="0"/>
              </a:rPr>
              <a:t>l impío no puede enfrentar la crisis con la confianza del creyente. </a:t>
            </a:r>
          </a:p>
          <a:p>
            <a:pPr marL="633413" indent="-279400" algn="just">
              <a:buFont typeface="+mj-lt"/>
              <a:buAutoNum type="arabicPeriod"/>
            </a:pPr>
            <a:r>
              <a:rPr lang="es-ES" sz="1900" b="0" i="0" dirty="0">
                <a:solidFill>
                  <a:srgbClr val="222222"/>
                </a:solidFill>
                <a:effectLst/>
                <a:latin typeface="Arial Narrow" panose="020B0606020202030204" pitchFamily="34" charset="0"/>
              </a:rPr>
              <a:t>Pero Jehová redimirá la vida de sus siervos. </a:t>
            </a:r>
          </a:p>
          <a:p>
            <a:pPr marL="900113" indent="-369888" algn="just">
              <a:buFont typeface="+mj-lt"/>
              <a:buAutoNum type="alphaLcParenR"/>
            </a:pPr>
            <a:r>
              <a:rPr lang="es-ES" sz="1900" b="0" i="0" dirty="0">
                <a:solidFill>
                  <a:srgbClr val="222222"/>
                </a:solidFill>
                <a:effectLst/>
                <a:latin typeface="Arial Narrow" panose="020B0606020202030204" pitchFamily="34" charset="0"/>
              </a:rPr>
              <a:t>El alfabeto en el acróstico termina con el </a:t>
            </a:r>
            <a:r>
              <a:rPr lang="es-ES" sz="1900" b="1" i="0" dirty="0">
                <a:solidFill>
                  <a:srgbClr val="222222"/>
                </a:solidFill>
                <a:effectLst/>
                <a:latin typeface="Arial Narrow" panose="020B0606020202030204" pitchFamily="34" charset="0"/>
              </a:rPr>
              <a:t>(v.21)</a:t>
            </a:r>
            <a:r>
              <a:rPr lang="es-ES" sz="1900" b="0" i="0" dirty="0">
                <a:solidFill>
                  <a:srgbClr val="222222"/>
                </a:solidFill>
                <a:effectLst/>
                <a:latin typeface="Arial Narrow" panose="020B0606020202030204" pitchFamily="34" charset="0"/>
              </a:rPr>
              <a:t> y el </a:t>
            </a:r>
            <a:r>
              <a:rPr lang="es-ES" sz="1900" b="1" i="0" dirty="0">
                <a:solidFill>
                  <a:srgbClr val="222222"/>
                </a:solidFill>
                <a:effectLst/>
                <a:latin typeface="Arial Narrow" panose="020B0606020202030204" pitchFamily="34" charset="0"/>
              </a:rPr>
              <a:t>(v.22)</a:t>
            </a:r>
            <a:r>
              <a:rPr lang="es-ES" sz="1900" b="0" i="0" dirty="0">
                <a:solidFill>
                  <a:srgbClr val="222222"/>
                </a:solidFill>
                <a:effectLst/>
                <a:latin typeface="Arial Narrow" panose="020B0606020202030204" pitchFamily="34" charset="0"/>
              </a:rPr>
              <a:t> es agregado y empieza con la palabra </a:t>
            </a:r>
            <a:r>
              <a:rPr lang="es-ES" sz="1900" b="0" i="1" dirty="0">
                <a:effectLst>
                  <a:outerShdw blurRad="38100" dist="38100" dir="2700000" algn="tl">
                    <a:srgbClr val="000000">
                      <a:alpha val="43137"/>
                    </a:srgbClr>
                  </a:outerShdw>
                </a:effectLst>
                <a:latin typeface="Arial Narrow" panose="020B0606020202030204" pitchFamily="34" charset="0"/>
              </a:rPr>
              <a:t>“redimir”</a:t>
            </a:r>
            <a:r>
              <a:rPr lang="es-ES" sz="1900" b="0" i="0" dirty="0">
                <a:solidFill>
                  <a:srgbClr val="222222"/>
                </a:solidFill>
                <a:effectLst/>
                <a:latin typeface="Arial Narrow" panose="020B0606020202030204" pitchFamily="34" charset="0"/>
              </a:rPr>
              <a:t>. </a:t>
            </a:r>
          </a:p>
          <a:p>
            <a:pPr marL="900113" indent="-369888" algn="just">
              <a:buFont typeface="+mj-lt"/>
              <a:buAutoNum type="alphaLcParenR"/>
            </a:pPr>
            <a:r>
              <a:rPr lang="es-ES" sz="1900" b="0" i="0" dirty="0">
                <a:solidFill>
                  <a:srgbClr val="222222"/>
                </a:solidFill>
                <a:effectLst/>
                <a:latin typeface="Arial Narrow" panose="020B0606020202030204" pitchFamily="34" charset="0"/>
              </a:rPr>
              <a:t>Dios va más allá de las crisis; redime y sigue redimiendo la vida entera de sus siervos. </a:t>
            </a:r>
          </a:p>
          <a:p>
            <a:pPr marL="633413" indent="-279400" algn="just">
              <a:buFont typeface="+mj-lt"/>
              <a:buAutoNum type="arabicPeriod" startAt="3"/>
            </a:pPr>
            <a:r>
              <a:rPr lang="es-ES" sz="1900" b="0" i="0" dirty="0">
                <a:solidFill>
                  <a:srgbClr val="222222"/>
                </a:solidFill>
                <a:effectLst/>
                <a:latin typeface="Arial Narrow" panose="020B0606020202030204" pitchFamily="34" charset="0"/>
              </a:rPr>
              <a:t>Por lo tanto, nosotros también debemos alabar y dar gracias a Dios.</a:t>
            </a:r>
            <a:br>
              <a:rPr lang="es-ES" sz="1900" dirty="0">
                <a:latin typeface="Arial Narrow" panose="020B0606020202030204" pitchFamily="34" charset="0"/>
              </a:rPr>
            </a:br>
            <a:endParaRPr lang="es-NI" sz="1900" dirty="0">
              <a:latin typeface="Arial Narrow" panose="020B0606020202030204" pitchFamily="34" charset="0"/>
            </a:endParaRPr>
          </a:p>
        </p:txBody>
      </p:sp>
      <p:sp>
        <p:nvSpPr>
          <p:cNvPr id="3" name="Rectángulo: esquinas redondeadas 2">
            <a:extLst>
              <a:ext uri="{FF2B5EF4-FFF2-40B4-BE49-F238E27FC236}">
                <a16:creationId xmlns:a16="http://schemas.microsoft.com/office/drawing/2014/main" id="{E40BFDFC-6B79-C63A-0100-1F0226B93BDE}"/>
              </a:ext>
            </a:extLst>
          </p:cNvPr>
          <p:cNvSpPr/>
          <p:nvPr/>
        </p:nvSpPr>
        <p:spPr>
          <a:xfrm>
            <a:off x="9188245" y="1563329"/>
            <a:ext cx="2816942" cy="3849329"/>
          </a:xfrm>
          <a:prstGeom prst="roundRect">
            <a:avLst/>
          </a:prstGeom>
          <a:solidFill>
            <a:srgbClr val="FFF8E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Muchas son las aflicciones del justo, pero de todas ellas le librará Jehová. </a:t>
            </a:r>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 name="Rectángulo: esquinas redondeadas 3">
            <a:extLst>
              <a:ext uri="{FF2B5EF4-FFF2-40B4-BE49-F238E27FC236}">
                <a16:creationId xmlns:a16="http://schemas.microsoft.com/office/drawing/2014/main" id="{390855A6-40B5-79C4-7085-62D580F671E0}"/>
              </a:ext>
            </a:extLst>
          </p:cNvPr>
          <p:cNvSpPr/>
          <p:nvPr/>
        </p:nvSpPr>
        <p:spPr>
          <a:xfrm>
            <a:off x="9188246" y="1563329"/>
            <a:ext cx="2816942" cy="3849329"/>
          </a:xfrm>
          <a:prstGeom prst="roundRect">
            <a:avLst/>
          </a:prstGeom>
          <a:solidFill>
            <a:srgbClr val="FFF8E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1900" b="0" i="1" u="none" strike="noStrike" baseline="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Matará al malo la maldad, y los que aborrecen al justo serán condenados. Jehová redime el alma de sus siervos, y no serán condenados cuantos en él confían.</a:t>
            </a:r>
            <a:endParaRPr lang="es-NI" sz="19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0723555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randombar(horizontal)">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 calcmode="lin" valueType="num">
                                      <p:cBhvr additive="base">
                                        <p:cTn id="19"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 calcmode="lin" valueType="num">
                                      <p:cBhvr additive="base">
                                        <p:cTn id="2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3" end="3"/>
                                            </p:txEl>
                                          </p:spTgt>
                                        </p:tgtEl>
                                        <p:attrNameLst>
                                          <p:attrName>style.visibility</p:attrName>
                                        </p:attrNameLst>
                                      </p:cBhvr>
                                      <p:to>
                                        <p:strVal val="visible"/>
                                      </p:to>
                                    </p:set>
                                    <p:anim calcmode="lin" valueType="num">
                                      <p:cBhvr additive="base">
                                        <p:cTn id="31"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4" end="4"/>
                                            </p:txEl>
                                          </p:spTgt>
                                        </p:tgtEl>
                                        <p:attrNameLst>
                                          <p:attrName>style.visibility</p:attrName>
                                        </p:attrNameLst>
                                      </p:cBhvr>
                                      <p:to>
                                        <p:strVal val="visible"/>
                                      </p:to>
                                    </p:set>
                                    <p:anim calcmode="lin" valueType="num">
                                      <p:cBhvr additive="base">
                                        <p:cTn id="37"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5" end="5"/>
                                            </p:txEl>
                                          </p:spTgt>
                                        </p:tgtEl>
                                        <p:attrNameLst>
                                          <p:attrName>style.visibility</p:attrName>
                                        </p:attrNameLst>
                                      </p:cBhvr>
                                      <p:to>
                                        <p:strVal val="visible"/>
                                      </p:to>
                                    </p:set>
                                    <p:anim calcmode="lin" valueType="num">
                                      <p:cBhvr additive="base">
                                        <p:cTn id="43"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2">
                                            <p:txEl>
                                              <p:pRg st="6" end="6"/>
                                            </p:txEl>
                                          </p:spTgt>
                                        </p:tgtEl>
                                        <p:attrNameLst>
                                          <p:attrName>style.visibility</p:attrName>
                                        </p:attrNameLst>
                                      </p:cBhvr>
                                      <p:to>
                                        <p:strVal val="visible"/>
                                      </p:to>
                                    </p:set>
                                    <p:anim calcmode="lin" valueType="num">
                                      <p:cBhvr>
                                        <p:cTn id="49" dur="500" fill="hold"/>
                                        <p:tgtEl>
                                          <p:spTgt spid="2">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2">
                                            <p:txEl>
                                              <p:pRg st="6" end="6"/>
                                            </p:txEl>
                                          </p:spTgt>
                                        </p:tgtEl>
                                        <p:attrNameLst>
                                          <p:attrName>ppt_h</p:attrName>
                                        </p:attrNameLst>
                                      </p:cBhvr>
                                      <p:tavLst>
                                        <p:tav tm="0">
                                          <p:val>
                                            <p:fltVal val="0"/>
                                          </p:val>
                                        </p:tav>
                                        <p:tav tm="100000">
                                          <p:val>
                                            <p:strVal val="#ppt_h"/>
                                          </p:val>
                                        </p:tav>
                                      </p:tavLst>
                                    </p:anim>
                                    <p:animEffect transition="in" filter="fade">
                                      <p:cBhvr>
                                        <p:cTn id="51" dur="500"/>
                                        <p:tgtEl>
                                          <p:spTgt spid="2">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4" presetClass="entr" presetSubtype="10" fill="hold" grpId="0" nodeType="clickEffect">
                                  <p:stCondLst>
                                    <p:cond delay="0"/>
                                  </p:stCondLst>
                                  <p:childTnLst>
                                    <p:set>
                                      <p:cBhvr>
                                        <p:cTn id="55" dur="1" fill="hold">
                                          <p:stCondLst>
                                            <p:cond delay="0"/>
                                          </p:stCondLst>
                                        </p:cTn>
                                        <p:tgtEl>
                                          <p:spTgt spid="4"/>
                                        </p:tgtEl>
                                        <p:attrNameLst>
                                          <p:attrName>style.visibility</p:attrName>
                                        </p:attrNameLst>
                                      </p:cBhvr>
                                      <p:to>
                                        <p:strVal val="visible"/>
                                      </p:to>
                                    </p:set>
                                    <p:animEffect transition="in" filter="randombar(horizontal)">
                                      <p:cBhvr>
                                        <p:cTn id="56" dur="500"/>
                                        <p:tgtEl>
                                          <p:spTgt spid="4"/>
                                        </p:tgtEl>
                                      </p:cBhvr>
                                    </p:animEffect>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2">
                                            <p:txEl>
                                              <p:pRg st="7" end="7"/>
                                            </p:txEl>
                                          </p:spTgt>
                                        </p:tgtEl>
                                        <p:attrNameLst>
                                          <p:attrName>style.visibility</p:attrName>
                                        </p:attrNameLst>
                                      </p:cBhvr>
                                      <p:to>
                                        <p:strVal val="visible"/>
                                      </p:to>
                                    </p:set>
                                    <p:anim calcmode="lin" valueType="num">
                                      <p:cBhvr additive="base">
                                        <p:cTn id="61"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2">
                                            <p:txEl>
                                              <p:pRg st="8" end="8"/>
                                            </p:txEl>
                                          </p:spTgt>
                                        </p:tgtEl>
                                        <p:attrNameLst>
                                          <p:attrName>style.visibility</p:attrName>
                                        </p:attrNameLst>
                                      </p:cBhvr>
                                      <p:to>
                                        <p:strVal val="visible"/>
                                      </p:to>
                                    </p:set>
                                    <p:anim calcmode="lin" valueType="num">
                                      <p:cBhvr additive="base">
                                        <p:cTn id="67"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16" presetClass="entr" presetSubtype="21" fill="hold" nodeType="clickEffect">
                                  <p:stCondLst>
                                    <p:cond delay="0"/>
                                  </p:stCondLst>
                                  <p:childTnLst>
                                    <p:set>
                                      <p:cBhvr>
                                        <p:cTn id="72" dur="1" fill="hold">
                                          <p:stCondLst>
                                            <p:cond delay="0"/>
                                          </p:stCondLst>
                                        </p:cTn>
                                        <p:tgtEl>
                                          <p:spTgt spid="2">
                                            <p:txEl>
                                              <p:pRg st="9" end="9"/>
                                            </p:txEl>
                                          </p:spTgt>
                                        </p:tgtEl>
                                        <p:attrNameLst>
                                          <p:attrName>style.visibility</p:attrName>
                                        </p:attrNameLst>
                                      </p:cBhvr>
                                      <p:to>
                                        <p:strVal val="visible"/>
                                      </p:to>
                                    </p:set>
                                    <p:animEffect transition="in" filter="barn(inVertical)">
                                      <p:cBhvr>
                                        <p:cTn id="73" dur="500"/>
                                        <p:tgtEl>
                                          <p:spTgt spid="2">
                                            <p:txEl>
                                              <p:pRg st="9" end="9"/>
                                            </p:txEl>
                                          </p:spTgt>
                                        </p:tgtEl>
                                      </p:cBhvr>
                                    </p:animEffect>
                                  </p:childTnLst>
                                </p:cTn>
                              </p:par>
                            </p:childTnLst>
                          </p:cTn>
                        </p:par>
                      </p:childTnLst>
                    </p:cTn>
                  </p:par>
                  <p:par>
                    <p:cTn id="74" fill="hold">
                      <p:stCondLst>
                        <p:cond delay="indefinite"/>
                      </p:stCondLst>
                      <p:childTnLst>
                        <p:par>
                          <p:cTn id="75" fill="hold">
                            <p:stCondLst>
                              <p:cond delay="0"/>
                            </p:stCondLst>
                            <p:childTnLst>
                              <p:par>
                                <p:cTn id="76" presetID="16" presetClass="entr" presetSubtype="21" fill="hold" nodeType="clickEffect">
                                  <p:stCondLst>
                                    <p:cond delay="0"/>
                                  </p:stCondLst>
                                  <p:childTnLst>
                                    <p:set>
                                      <p:cBhvr>
                                        <p:cTn id="77" dur="1" fill="hold">
                                          <p:stCondLst>
                                            <p:cond delay="0"/>
                                          </p:stCondLst>
                                        </p:cTn>
                                        <p:tgtEl>
                                          <p:spTgt spid="2">
                                            <p:txEl>
                                              <p:pRg st="10" end="10"/>
                                            </p:txEl>
                                          </p:spTgt>
                                        </p:tgtEl>
                                        <p:attrNameLst>
                                          <p:attrName>style.visibility</p:attrName>
                                        </p:attrNameLst>
                                      </p:cBhvr>
                                      <p:to>
                                        <p:strVal val="visible"/>
                                      </p:to>
                                    </p:set>
                                    <p:animEffect transition="in" filter="barn(inVertical)">
                                      <p:cBhvr>
                                        <p:cTn id="78" dur="500"/>
                                        <p:tgtEl>
                                          <p:spTgt spid="2">
                                            <p:txEl>
                                              <p:pRg st="10" end="10"/>
                                            </p:txEl>
                                          </p:spTgt>
                                        </p:tgtEl>
                                      </p:cBhvr>
                                    </p:animEffect>
                                  </p:childTnLst>
                                </p:cTn>
                              </p:par>
                            </p:childTnLst>
                          </p:cTn>
                        </p:par>
                      </p:childTnLst>
                    </p:cTn>
                  </p:par>
                  <p:par>
                    <p:cTn id="79" fill="hold">
                      <p:stCondLst>
                        <p:cond delay="indefinite"/>
                      </p:stCondLst>
                      <p:childTnLst>
                        <p:par>
                          <p:cTn id="80" fill="hold">
                            <p:stCondLst>
                              <p:cond delay="0"/>
                            </p:stCondLst>
                            <p:childTnLst>
                              <p:par>
                                <p:cTn id="81" presetID="2" presetClass="entr" presetSubtype="4" fill="hold" nodeType="clickEffect">
                                  <p:stCondLst>
                                    <p:cond delay="0"/>
                                  </p:stCondLst>
                                  <p:childTnLst>
                                    <p:set>
                                      <p:cBhvr>
                                        <p:cTn id="82" dur="1" fill="hold">
                                          <p:stCondLst>
                                            <p:cond delay="0"/>
                                          </p:stCondLst>
                                        </p:cTn>
                                        <p:tgtEl>
                                          <p:spTgt spid="2">
                                            <p:txEl>
                                              <p:pRg st="11" end="11"/>
                                            </p:txEl>
                                          </p:spTgt>
                                        </p:tgtEl>
                                        <p:attrNameLst>
                                          <p:attrName>style.visibility</p:attrName>
                                        </p:attrNameLst>
                                      </p:cBhvr>
                                      <p:to>
                                        <p:strVal val="visible"/>
                                      </p:to>
                                    </p:set>
                                    <p:anim calcmode="lin" valueType="num">
                                      <p:cBhvr additive="base">
                                        <p:cTn id="83" dur="500" fill="hold"/>
                                        <p:tgtEl>
                                          <p:spTgt spid="2">
                                            <p:txEl>
                                              <p:pRg st="11" end="11"/>
                                            </p:txEl>
                                          </p:spTgt>
                                        </p:tgtEl>
                                        <p:attrNameLst>
                                          <p:attrName>ppt_x</p:attrName>
                                        </p:attrNameLst>
                                      </p:cBhvr>
                                      <p:tavLst>
                                        <p:tav tm="0">
                                          <p:val>
                                            <p:strVal val="#ppt_x"/>
                                          </p:val>
                                        </p:tav>
                                        <p:tav tm="100000">
                                          <p:val>
                                            <p:strVal val="#ppt_x"/>
                                          </p:val>
                                        </p:tav>
                                      </p:tavLst>
                                    </p:anim>
                                    <p:anim calcmode="lin" valueType="num">
                                      <p:cBhvr additive="base">
                                        <p:cTn id="84" dur="500" fill="hold"/>
                                        <p:tgtEl>
                                          <p:spTgt spid="2">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ECC88FAF-D865-6191-343D-9D4AFD202EE0}"/>
              </a:ext>
            </a:extLst>
          </p:cNvPr>
          <p:cNvSpPr txBox="1"/>
          <p:nvPr/>
        </p:nvSpPr>
        <p:spPr>
          <a:xfrm>
            <a:off x="973394" y="1076632"/>
            <a:ext cx="9247238" cy="3970318"/>
          </a:xfrm>
          <a:prstGeom prst="rect">
            <a:avLst/>
          </a:prstGeom>
          <a:noFill/>
        </p:spPr>
        <p:txBody>
          <a:bodyPr wrap="square" rtlCol="0">
            <a:spAutoFit/>
          </a:bodyPr>
          <a:lstStyle/>
          <a:p>
            <a:pPr algn="just"/>
            <a:r>
              <a:rPr lang="es-ES" sz="2100" b="1" u="sng" dirty="0">
                <a:effectLst>
                  <a:outerShdw blurRad="38100" dist="38100" dir="2700000" algn="tl">
                    <a:srgbClr val="000000">
                      <a:alpha val="43137"/>
                    </a:srgbClr>
                  </a:outerShdw>
                </a:effectLst>
                <a:latin typeface="Arial Narrow" panose="020B0606020202030204" pitchFamily="34" charset="0"/>
              </a:rPr>
              <a:t>CONCLUSIÓN</a:t>
            </a:r>
            <a:r>
              <a:rPr lang="es-ES" sz="2100" b="1" dirty="0">
                <a:effectLst>
                  <a:outerShdw blurRad="38100" dist="38100" dir="2700000" algn="tl">
                    <a:srgbClr val="000000">
                      <a:alpha val="43137"/>
                    </a:srgbClr>
                  </a:outerShdw>
                </a:effectLst>
                <a:latin typeface="Arial Narrow" panose="020B0606020202030204" pitchFamily="34" charset="0"/>
              </a:rPr>
              <a:t>:</a:t>
            </a:r>
          </a:p>
          <a:p>
            <a:pPr marL="442913" indent="-266700" algn="just">
              <a:buFont typeface="+mj-lt"/>
              <a:buAutoNum type="alphaUcPeriod"/>
            </a:pPr>
            <a:r>
              <a:rPr lang="es-ES" sz="1900" dirty="0">
                <a:latin typeface="Arial Narrow" panose="020B0606020202030204" pitchFamily="34" charset="0"/>
              </a:rPr>
              <a:t>Cuanto hemos aprendido la importancia de confiar en Dios en medio de cualquier circunstancia y debemos adorarle todo el tiempo de nuestra existencia.</a:t>
            </a:r>
          </a:p>
          <a:p>
            <a:pPr marL="442913" indent="-266700" algn="just">
              <a:buFont typeface="+mj-lt"/>
              <a:buAutoNum type="alphaUcPeriod"/>
            </a:pPr>
            <a:r>
              <a:rPr lang="es-ES" sz="1900" dirty="0">
                <a:latin typeface="Arial Narrow" panose="020B0606020202030204" pitchFamily="34" charset="0"/>
              </a:rPr>
              <a:t>Cuantos hemos observado el Testimonio de David atreves las acciones de Dios </a:t>
            </a:r>
            <a:r>
              <a:rPr lang="es-ES" sz="1900" b="1" dirty="0">
                <a:latin typeface="Arial Narrow" panose="020B0606020202030204" pitchFamily="34" charset="0"/>
              </a:rPr>
              <a:t>(Salm.34: 4 – 10)</a:t>
            </a:r>
          </a:p>
          <a:p>
            <a:pPr marL="442913" indent="-266700" algn="just">
              <a:buFont typeface="+mj-lt"/>
              <a:buAutoNum type="alphaUcPeriod"/>
            </a:pPr>
            <a:r>
              <a:rPr lang="es-ES" sz="1900" dirty="0">
                <a:latin typeface="Arial Narrow" panose="020B0606020202030204" pitchFamily="34" charset="0"/>
              </a:rPr>
              <a:t>Cuantos hemos aprendido El significado de temer al Señor </a:t>
            </a:r>
            <a:r>
              <a:rPr lang="es-ES" sz="1900" b="1" dirty="0">
                <a:latin typeface="Arial Narrow" panose="020B0606020202030204" pitchFamily="34" charset="0"/>
              </a:rPr>
              <a:t>(Salm.34: 11 – 21)</a:t>
            </a:r>
          </a:p>
          <a:p>
            <a:pPr marL="442913" indent="-266700" algn="just">
              <a:buFont typeface="+mj-lt"/>
              <a:buAutoNum type="alphaUcPeriod"/>
            </a:pPr>
            <a:r>
              <a:rPr lang="es-ES" sz="1900" dirty="0">
                <a:latin typeface="Arial Narrow" panose="020B0606020202030204" pitchFamily="34" charset="0"/>
              </a:rPr>
              <a:t>Cuantos hemos aprendido La recompense de confiar en el </a:t>
            </a:r>
            <a:r>
              <a:rPr lang="es-ES" sz="1900" b="1" dirty="0">
                <a:latin typeface="Arial Narrow" panose="020B0606020202030204" pitchFamily="34" charset="0"/>
              </a:rPr>
              <a:t>(Salm.34: 22)</a:t>
            </a:r>
          </a:p>
          <a:p>
            <a:pPr marL="176213" algn="just"/>
            <a:endParaRPr lang="es-ES" sz="1900" b="1" dirty="0">
              <a:latin typeface="Arial Narrow" panose="020B0606020202030204" pitchFamily="34" charset="0"/>
            </a:endParaRPr>
          </a:p>
          <a:p>
            <a:pPr marL="265113" indent="-265113" algn="just">
              <a:buFont typeface="Wingdings" panose="05000000000000000000" pitchFamily="2" charset="2"/>
              <a:buChar char="v"/>
            </a:pPr>
            <a:r>
              <a:rPr lang="es-ES" sz="1900" dirty="0">
                <a:solidFill>
                  <a:srgbClr val="222222"/>
                </a:solidFill>
                <a:latin typeface="Arial Narrow" panose="020B0606020202030204" pitchFamily="34" charset="0"/>
              </a:rPr>
              <a:t>A través de nuestras tribulaciones recordemos esta</a:t>
            </a:r>
            <a:r>
              <a:rPr lang="es-ES" sz="1900" b="0" i="0" dirty="0">
                <a:solidFill>
                  <a:srgbClr val="222222"/>
                </a:solidFill>
                <a:effectLst/>
                <a:latin typeface="Arial Narrow" panose="020B0606020202030204" pitchFamily="34" charset="0"/>
              </a:rPr>
              <a:t> joya bíblica:  </a:t>
            </a:r>
            <a:r>
              <a:rPr lang="es-ES" sz="2000" b="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”Cercano está Jehová a los quebrantados de corazón; él salvará a los contritos de espíritu…”</a:t>
            </a:r>
            <a:r>
              <a:rPr lang="es-ES" sz="1900" b="0" i="0" dirty="0">
                <a:solidFill>
                  <a:srgbClr val="222222"/>
                </a:solidFill>
                <a:effectLst/>
                <a:latin typeface="Arial Narrow" panose="020B0606020202030204" pitchFamily="34" charset="0"/>
              </a:rPr>
              <a:t> </a:t>
            </a:r>
            <a:r>
              <a:rPr lang="es-ES" sz="1900" b="1" i="0" dirty="0">
                <a:solidFill>
                  <a:srgbClr val="222222"/>
                </a:solidFill>
                <a:effectLst/>
                <a:latin typeface="Arial Narrow" panose="020B0606020202030204" pitchFamily="34" charset="0"/>
              </a:rPr>
              <a:t>(Salm.34: 18)</a:t>
            </a:r>
            <a:endParaRPr lang="es-NI" sz="1900" b="1" dirty="0">
              <a:latin typeface="Arial Narrow" panose="020B0606020202030204" pitchFamily="34" charset="0"/>
            </a:endParaRPr>
          </a:p>
          <a:p>
            <a:pPr marL="176213" algn="just"/>
            <a:endParaRPr lang="es-NI" sz="1900" dirty="0">
              <a:latin typeface="Arial Narrow" panose="020B0606020202030204" pitchFamily="34" charset="0"/>
            </a:endParaRPr>
          </a:p>
          <a:p>
            <a:pPr marL="176213" algn="just"/>
            <a:r>
              <a:rPr lang="es-NI" sz="1900" dirty="0">
                <a:latin typeface="Arial Narrow" panose="020B0606020202030204" pitchFamily="34" charset="0"/>
              </a:rPr>
              <a:t>Un servidor: </a:t>
            </a:r>
            <a:r>
              <a:rPr lang="es-NI" sz="1900" b="1" i="1" dirty="0" err="1">
                <a:effectLst>
                  <a:outerShdw blurRad="38100" dist="38100" dir="2700000" algn="tl">
                    <a:srgbClr val="000000">
                      <a:alpha val="43137"/>
                    </a:srgbClr>
                  </a:outerShdw>
                </a:effectLst>
                <a:latin typeface="Arial Narrow" panose="020B0606020202030204" pitchFamily="34" charset="0"/>
              </a:rPr>
              <a:t>Hoswaldo</a:t>
            </a:r>
            <a:r>
              <a:rPr lang="es-NI" sz="1900" b="1" i="1" dirty="0">
                <a:effectLst>
                  <a:outerShdw blurRad="38100" dist="38100" dir="2700000" algn="tl">
                    <a:srgbClr val="000000">
                      <a:alpha val="43137"/>
                    </a:srgbClr>
                  </a:outerShdw>
                </a:effectLst>
                <a:latin typeface="Arial Narrow" panose="020B0606020202030204" pitchFamily="34" charset="0"/>
              </a:rPr>
              <a:t> Antonio Moreno Parrales</a:t>
            </a:r>
          </a:p>
          <a:p>
            <a:pPr marL="176213" algn="just"/>
            <a:r>
              <a:rPr lang="es-NI" sz="1900" dirty="0">
                <a:latin typeface="Arial Narrow" panose="020B0606020202030204" pitchFamily="34" charset="0"/>
              </a:rPr>
              <a:t>                    Visite mi web site: </a:t>
            </a:r>
            <a:r>
              <a:rPr lang="es-NI" sz="2000" dirty="0">
                <a:latin typeface="Arial Narrow" panose="020B0606020202030204" pitchFamily="34" charset="0"/>
                <a:hlinkClick r:id="rId2"/>
              </a:rPr>
              <a:t>www.creiporlocualhable.</a:t>
            </a:r>
            <a:r>
              <a:rPr lang="es-NI" sz="2000">
                <a:latin typeface="Arial Narrow" panose="020B0606020202030204" pitchFamily="34" charset="0"/>
                <a:hlinkClick r:id="rId2"/>
              </a:rPr>
              <a:t>com</a:t>
            </a:r>
            <a:r>
              <a:rPr lang="es-NI" sz="1900">
                <a:latin typeface="Arial Narrow" panose="020B0606020202030204" pitchFamily="34" charset="0"/>
              </a:rPr>
              <a:t> </a:t>
            </a:r>
          </a:p>
          <a:p>
            <a:pPr marL="176213" algn="just"/>
            <a:endParaRPr lang="es-ES" sz="1900" dirty="0">
              <a:latin typeface="Arial Narrow" panose="020B0606020202030204" pitchFamily="34" charset="0"/>
            </a:endParaRPr>
          </a:p>
        </p:txBody>
      </p:sp>
    </p:spTree>
    <p:extLst>
      <p:ext uri="{BB962C8B-B14F-4D97-AF65-F5344CB8AC3E}">
        <p14:creationId xmlns:p14="http://schemas.microsoft.com/office/powerpoint/2010/main" val="356749351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 calcmode="lin" valueType="num">
                                      <p:cBhvr>
                                        <p:cTn id="21"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2">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 calcmode="lin" valueType="num">
                                      <p:cBhvr>
                                        <p:cTn id="28"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2">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 calcmode="lin" valueType="num">
                                      <p:cBhvr>
                                        <p:cTn id="35"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2">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2">
                                            <p:txEl>
                                              <p:pRg st="6" end="6"/>
                                            </p:txEl>
                                          </p:spTgt>
                                        </p:tgtEl>
                                        <p:attrNameLst>
                                          <p:attrName>style.visibility</p:attrName>
                                        </p:attrNameLst>
                                      </p:cBhvr>
                                      <p:to>
                                        <p:strVal val="visible"/>
                                      </p:to>
                                    </p:set>
                                    <p:anim calcmode="lin" valueType="num">
                                      <p:cBhvr>
                                        <p:cTn id="42" dur="500" fill="hold"/>
                                        <p:tgtEl>
                                          <p:spTgt spid="2">
                                            <p:txEl>
                                              <p:pRg st="6" end="6"/>
                                            </p:txEl>
                                          </p:spTgt>
                                        </p:tgtEl>
                                        <p:attrNameLst>
                                          <p:attrName>ppt_w</p:attrName>
                                        </p:attrNameLst>
                                      </p:cBhvr>
                                      <p:tavLst>
                                        <p:tav tm="0">
                                          <p:val>
                                            <p:fltVal val="0"/>
                                          </p:val>
                                        </p:tav>
                                        <p:tav tm="100000">
                                          <p:val>
                                            <p:strVal val="#ppt_w"/>
                                          </p:val>
                                        </p:tav>
                                      </p:tavLst>
                                    </p:anim>
                                    <p:anim calcmode="lin" valueType="num">
                                      <p:cBhvr>
                                        <p:cTn id="43" dur="500" fill="hold"/>
                                        <p:tgtEl>
                                          <p:spTgt spid="2">
                                            <p:txEl>
                                              <p:pRg st="6" end="6"/>
                                            </p:txEl>
                                          </p:spTgt>
                                        </p:tgtEl>
                                        <p:attrNameLst>
                                          <p:attrName>ppt_h</p:attrName>
                                        </p:attrNameLst>
                                      </p:cBhvr>
                                      <p:tavLst>
                                        <p:tav tm="0">
                                          <p:val>
                                            <p:fltVal val="0"/>
                                          </p:val>
                                        </p:tav>
                                        <p:tav tm="100000">
                                          <p:val>
                                            <p:strVal val="#ppt_h"/>
                                          </p:val>
                                        </p:tav>
                                      </p:tavLst>
                                    </p:anim>
                                    <p:animEffect transition="in" filter="fade">
                                      <p:cBhvr>
                                        <p:cTn id="44" dur="500"/>
                                        <p:tgtEl>
                                          <p:spTgt spid="2">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p:cTn id="49" dur="500" fill="hold"/>
                                        <p:tgtEl>
                                          <p:spTgt spid="2">
                                            <p:txEl>
                                              <p:pRg st="8" end="8"/>
                                            </p:txEl>
                                          </p:spTgt>
                                        </p:tgtEl>
                                        <p:attrNameLst>
                                          <p:attrName>ppt_w</p:attrName>
                                        </p:attrNameLst>
                                      </p:cBhvr>
                                      <p:tavLst>
                                        <p:tav tm="0">
                                          <p:val>
                                            <p:fltVal val="0"/>
                                          </p:val>
                                        </p:tav>
                                        <p:tav tm="100000">
                                          <p:val>
                                            <p:strVal val="#ppt_w"/>
                                          </p:val>
                                        </p:tav>
                                      </p:tavLst>
                                    </p:anim>
                                    <p:anim calcmode="lin" valueType="num">
                                      <p:cBhvr>
                                        <p:cTn id="50" dur="500" fill="hold"/>
                                        <p:tgtEl>
                                          <p:spTgt spid="2">
                                            <p:txEl>
                                              <p:pRg st="8" end="8"/>
                                            </p:txEl>
                                          </p:spTgt>
                                        </p:tgtEl>
                                        <p:attrNameLst>
                                          <p:attrName>ppt_h</p:attrName>
                                        </p:attrNameLst>
                                      </p:cBhvr>
                                      <p:tavLst>
                                        <p:tav tm="0">
                                          <p:val>
                                            <p:fltVal val="0"/>
                                          </p:val>
                                        </p:tav>
                                        <p:tav tm="100000">
                                          <p:val>
                                            <p:strVal val="#ppt_h"/>
                                          </p:val>
                                        </p:tav>
                                      </p:tavLst>
                                    </p:anim>
                                    <p:animEffect transition="in" filter="fade">
                                      <p:cBhvr>
                                        <p:cTn id="51" dur="500"/>
                                        <p:tgtEl>
                                          <p:spTgt spid="2">
                                            <p:txEl>
                                              <p:pRg st="8" end="8"/>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2">
                                            <p:txEl>
                                              <p:pRg st="9" end="9"/>
                                            </p:txEl>
                                          </p:spTgt>
                                        </p:tgtEl>
                                        <p:attrNameLst>
                                          <p:attrName>style.visibility</p:attrName>
                                        </p:attrNameLst>
                                      </p:cBhvr>
                                      <p:to>
                                        <p:strVal val="visible"/>
                                      </p:to>
                                    </p:set>
                                    <p:anim calcmode="lin" valueType="num">
                                      <p:cBhvr>
                                        <p:cTn id="56" dur="500" fill="hold"/>
                                        <p:tgtEl>
                                          <p:spTgt spid="2">
                                            <p:txEl>
                                              <p:pRg st="9" end="9"/>
                                            </p:txEl>
                                          </p:spTgt>
                                        </p:tgtEl>
                                        <p:attrNameLst>
                                          <p:attrName>ppt_w</p:attrName>
                                        </p:attrNameLst>
                                      </p:cBhvr>
                                      <p:tavLst>
                                        <p:tav tm="0">
                                          <p:val>
                                            <p:fltVal val="0"/>
                                          </p:val>
                                        </p:tav>
                                        <p:tav tm="100000">
                                          <p:val>
                                            <p:strVal val="#ppt_w"/>
                                          </p:val>
                                        </p:tav>
                                      </p:tavLst>
                                    </p:anim>
                                    <p:anim calcmode="lin" valueType="num">
                                      <p:cBhvr>
                                        <p:cTn id="57" dur="500" fill="hold"/>
                                        <p:tgtEl>
                                          <p:spTgt spid="2">
                                            <p:txEl>
                                              <p:pRg st="9" end="9"/>
                                            </p:txEl>
                                          </p:spTgt>
                                        </p:tgtEl>
                                        <p:attrNameLst>
                                          <p:attrName>ppt_h</p:attrName>
                                        </p:attrNameLst>
                                      </p:cBhvr>
                                      <p:tavLst>
                                        <p:tav tm="0">
                                          <p:val>
                                            <p:fltVal val="0"/>
                                          </p:val>
                                        </p:tav>
                                        <p:tav tm="100000">
                                          <p:val>
                                            <p:strVal val="#ppt_h"/>
                                          </p:val>
                                        </p:tav>
                                      </p:tavLst>
                                    </p:anim>
                                    <p:animEffect transition="in" filter="fade">
                                      <p:cBhvr>
                                        <p:cTn id="58" dur="5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Gota">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TM04033925[[fn=Gota]]</Template>
  <TotalTime>2520</TotalTime>
  <Words>4560</Words>
  <Application>Microsoft Office PowerPoint</Application>
  <PresentationFormat>Panorámica</PresentationFormat>
  <Paragraphs>199</Paragraphs>
  <Slides>13</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13</vt:i4>
      </vt:variant>
    </vt:vector>
  </HeadingPairs>
  <TitlesOfParts>
    <vt:vector size="20" baseType="lpstr">
      <vt:lpstr>Arial</vt:lpstr>
      <vt:lpstr>Arial Narrow</vt:lpstr>
      <vt:lpstr>Times New Roman</vt:lpstr>
      <vt:lpstr>Tw Cen MT</vt:lpstr>
      <vt:lpstr>Verdana</vt:lpstr>
      <vt:lpstr>Wingdings</vt:lpstr>
      <vt:lpstr>Gota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barneymejia.q@gmail.com</dc:creator>
  <cp:lastModifiedBy>Edward Thomas</cp:lastModifiedBy>
  <cp:revision>6</cp:revision>
  <dcterms:created xsi:type="dcterms:W3CDTF">2025-07-18T03:01:01Z</dcterms:created>
  <dcterms:modified xsi:type="dcterms:W3CDTF">2025-08-10T13:49:53Z</dcterms:modified>
</cp:coreProperties>
</file>