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DFDF"/>
    <a:srgbClr val="D8D6D6"/>
    <a:srgbClr val="DCDADA"/>
    <a:srgbClr val="D4D2D2"/>
    <a:srgbClr val="CFCFCF"/>
    <a:srgbClr val="D0CECE"/>
    <a:srgbClr val="D2D0D0"/>
    <a:srgbClr val="C7C7C7"/>
    <a:srgbClr val="CE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CCECE-A936-DC03-A1F3-1B65A3E71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8798D8-B835-3F0F-C1C3-6707E9910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3C1A4-67C1-5C4D-3BD4-8B086528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27ED8C-E862-EEB4-4A66-44DF19904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64FCB-3241-F165-CDCE-0B02665A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0467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23D70-6500-69F6-9FE9-819CB03E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B58406-49DF-4BE7-0F88-DF3577F99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7670AB-A435-A106-86F8-41BA63D7C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07B34B-3D24-0B3B-6CC3-56767EF7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F2F4C2-DFBC-5F4D-C7B3-E904F5CD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7776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E7616-4494-1C0D-CB4C-1066946B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B508A9-E2EA-5399-ABCB-5DE6BF94E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DD4043-01AC-133F-0817-52577FF6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508B9A-99DE-27D4-440C-AB5E9845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11BEC-5AB7-DDB5-C122-6005FDEB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886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C5D81-7C06-C5E6-B3D9-F97DCE18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F094B7-152A-CEEA-D08E-B1828735D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97449F-3CD4-453E-2DD7-1001BC8A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95AA05-564A-CBF6-5DEF-E3D3A6ECC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60D2F7-03EF-CF52-0A3D-C141AC1BE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BAFC79-FFCA-1F45-A1AF-365292DE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9924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1D4EB9-0C34-CE32-C442-22E430C7D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A90A23-84C7-D0F1-2C6D-B791C40A8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1FDC0C-98CA-EA96-77CD-32836EF8C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83D593-6CF5-313F-7CBA-B08FAA161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D1B7C6-5203-5C70-E55C-CBD4B6992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BAE105-A8AA-CA65-3874-D7763B96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8F2A82-496C-72DC-D9D3-8AE73F378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374B74-057F-0826-1BB5-6E0C0A07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0195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3F4658-F5C8-F738-6D6C-A9D71F31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4A97BF-4930-61FA-101D-8488AF12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447B33-E26D-10C8-4274-1D908EC09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B81FD5-57EA-E130-EA2A-223A46A05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3097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769C85-78C8-EC78-74E2-E56544A3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DC69B7-8970-E568-5C4F-614AF094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82C1E8-B467-CF3D-E76A-DCCDFFD0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1735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31402-CD5F-2D5E-B34F-E2A11E8A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BE1F7E-B0FD-65EE-E0C1-329721D4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034D7B-94F2-45B9-FDCF-D3FC6AABA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184B26-1739-8C18-F153-7E2470AB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A30FC7-A1A3-03AD-2F4B-DBA92847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94B866-718C-400A-38B0-83233BFA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40184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EFFF6-EA11-8C0C-B520-0FCF0341B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78A885-EB14-F337-53EC-1826EF4520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3E7D8E-4223-24FC-67F9-DF8512342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778372-8CB5-E69F-1A23-334A0DFC8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9C91CF-9008-B6FF-F506-35670536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1F329A-6CA0-9ECE-D679-D464915D7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5998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7F6EF-E348-B0C7-CA2A-3F5DC672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6B239E-5C44-202A-39BB-E0B432C99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EAC12-6F45-C991-2FFA-2C2B215C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5C2D0-2BDC-BDDD-0014-1E007B55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EAC1B0-741F-65C8-F1A1-CA681F3EC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40244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F53DEA-51E7-9124-1903-71B7BB3196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5B3667-9B1B-D12F-7086-C24DCA269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EF39F9-9C31-64B2-4FCC-2C4276336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A242C-9BF0-EB30-B35E-663C9702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3E4BB-E7A7-4288-70E1-A8FA6AAE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34938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C9D9117-498B-FDD5-551D-6AF6BAB8A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2A293-430A-FD23-1F76-CC36A1091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2D6FCF-85F7-9C4B-DE95-63C10784C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574ED-7ED3-4C6C-9A99-DC2B4CB5C01B}" type="datetimeFigureOut">
              <a:rPr lang="es-NI" smtClean="0"/>
              <a:t>18/10/2025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6D3362-DF33-DEF1-6EA1-82EF2FB20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51D9F2-FB28-DB4A-8DFA-7D159167B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3416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E1992A4-4FA4-63F6-935B-931536921D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2542039D-5C40-73C1-86E0-20FD3FA39CC7}"/>
              </a:ext>
            </a:extLst>
          </p:cNvPr>
          <p:cNvSpPr txBox="1"/>
          <p:nvPr/>
        </p:nvSpPr>
        <p:spPr>
          <a:xfrm>
            <a:off x="1179871" y="161278"/>
            <a:ext cx="4763729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2400" b="1" i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“AMÁNDONOS CON AMOR FRATERNAL”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s-ES" sz="24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(1Pedro.1: 22)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1800" b="1" u="sng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INTRODUCCIÓN</a:t>
            </a:r>
            <a:r>
              <a:rPr lang="es-ES" sz="18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En nuestro tema anterior, hablamos de </a:t>
            </a:r>
            <a:r>
              <a:rPr lang="es-ES" sz="1800" i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“Una conducta como hijos obedientes”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54000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Que no se conforman a los deseos que antes tenían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14)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54000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Que practican la santidad en toda la manera de vivir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15, 16)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54000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Que se conducen con temor delante de Dios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17 – 21)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Otra responsabilidad que tenemos como “hijos obedientes” se nos presenta en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22)</a:t>
            </a: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En términos simples: </a:t>
            </a:r>
            <a:r>
              <a:rPr lang="es-ES" sz="1800" i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“…amaos unos a otros entrañablemente…”</a:t>
            </a: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Un análisis exhaustivo de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22)</a:t>
            </a: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, nos revela: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El “amor fraternal”.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Y cómo debemos “amarnos unos a otros entrañablemente”.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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Primeramente, consideremos…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865B3710-8E9D-6798-74EC-C309A9C51A2F}"/>
              </a:ext>
            </a:extLst>
          </p:cNvPr>
          <p:cNvSpPr/>
          <p:nvPr/>
        </p:nvSpPr>
        <p:spPr>
          <a:xfrm>
            <a:off x="6400799" y="4070555"/>
            <a:ext cx="4611329" cy="2400143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hijos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obedientes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no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conforméis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deseos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que antes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teníais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estando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vuestra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ignorancia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B751658C-673D-E1B9-9B02-5D6C4BFCEE27}"/>
              </a:ext>
            </a:extLst>
          </p:cNvPr>
          <p:cNvSpPr/>
          <p:nvPr/>
        </p:nvSpPr>
        <p:spPr>
          <a:xfrm>
            <a:off x="6400799" y="4070555"/>
            <a:ext cx="4611329" cy="2400143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sino, como aquel que os llamó es santo, sed también vosotros santos en toda vuestra manera de vivir;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escrito está: Sed santos, porque yo soy santo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A7E1B13F-5823-1854-4C0A-214931DCA775}"/>
              </a:ext>
            </a:extLst>
          </p:cNvPr>
          <p:cNvSpPr/>
          <p:nvPr/>
        </p:nvSpPr>
        <p:spPr>
          <a:xfrm>
            <a:off x="6400799" y="4070555"/>
            <a:ext cx="4611329" cy="2400143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Habiendo purificado vuestras almas por la obediencia a la verdad, mediante el Espíritu, para el amor fraternal no fingido, </a:t>
            </a:r>
            <a:r>
              <a:rPr lang="es-ES" sz="2200" b="0" i="1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amaos unos a otros entrañablemente, de corazón puro</a:t>
            </a:r>
            <a:endParaRPr lang="es-NI" sz="2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036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E782F-F1BF-A43A-B251-A9BCF1A6C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E4D04A3-6816-52B8-11E1-D751E0C974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C0F850B-6CD5-8F77-922F-5D9CC14D03F0}"/>
              </a:ext>
            </a:extLst>
          </p:cNvPr>
          <p:cNvSpPr txBox="1"/>
          <p:nvPr/>
        </p:nvSpPr>
        <p:spPr>
          <a:xfrm>
            <a:off x="1160206" y="353961"/>
            <a:ext cx="4798140" cy="626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4000" lvl="0" indent="-254000" algn="just">
              <a:buFont typeface="+mj-lt"/>
              <a:buAutoNum type="romanUcPeriod"/>
            </a:pPr>
            <a:r>
              <a:rPr lang="es-ES" sz="18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¿POR QUÉ ES IMPORTANTE “EL AMOR FRATERNAL”?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UNA PRUEBA DEL VERDADERO DISCÍPULADO…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Este era el deseo de Cristo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(Jn.13: 33 – 35)</a:t>
            </a:r>
            <a:endParaRPr lang="es-NI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Debemos amarnos del mismo modo que Cristo nos ama.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razón: ¡convencer al mundo que verdaderamente somos sus discípulos!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Cuando no hay verdadero amor, nuestras acciones traicionaran nuestras palabras.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lnSpc>
                <a:spcPct val="115000"/>
              </a:lnSpc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Podríamos profesar que somos discípulos de Jesucristo.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Pero la ausencia del amor fraternal {como el de Cristo}, causará que el mundo dude de nuestro discipulado.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UNA PRUEBA DE TENER VIDA ESPIRITUAL…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“El verdadero amor fraternal” es un indicativo que hemos pasado de muerte a vida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(1Jn.3: 14)</a:t>
            </a:r>
            <a:endParaRPr lang="es-NI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ausencia de este “amor fraternal” es un indicativo que aún estamos muertos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02945A-6533-EF84-3A75-08E5DDFF29D3}"/>
              </a:ext>
            </a:extLst>
          </p:cNvPr>
          <p:cNvSpPr txBox="1"/>
          <p:nvPr/>
        </p:nvSpPr>
        <p:spPr>
          <a:xfrm>
            <a:off x="6233654" y="884903"/>
            <a:ext cx="47981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254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UNA PRUEBA DE NUESTRA RELACIÓN CON DIOS…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¡Dios es amor!, y aquellos que practican el amor verdadero son nacidos de Dios </a:t>
            </a:r>
            <a:r>
              <a:rPr kumimoji="0" lang="es-E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(1Jn.4: 7)</a:t>
            </a:r>
            <a:endParaRPr kumimoji="0" lang="es-NI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ausencia de este amor indica que no hemos conocido a Dios </a:t>
            </a:r>
            <a:r>
              <a:rPr kumimoji="0" lang="es-E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(1Jn.4: 8)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Estas tres razones deberían convencernos de la importancia del “amor fraternal”, pero ¿cuándo se considera que practicamos el “amor fraternal”?...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C11DE93-0815-B931-5A85-4CB4B9F10B81}"/>
              </a:ext>
            </a:extLst>
          </p:cNvPr>
          <p:cNvSpPr/>
          <p:nvPr/>
        </p:nvSpPr>
        <p:spPr>
          <a:xfrm>
            <a:off x="6233654" y="4218039"/>
            <a:ext cx="4798140" cy="2405331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2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Hijitos, aún estaré con vosotros un poco. Me buscaréis; pero como dije a los judíos, así os digo ahora a vosotros: A donde yo voy, vosotros no podéis ir.</a:t>
            </a:r>
            <a:r>
              <a:rPr lang="es-ES" sz="2200" i="1" baseline="3000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3B43422-6BE0-FF6A-7D2A-3A54EF3A953C}"/>
              </a:ext>
            </a:extLst>
          </p:cNvPr>
          <p:cNvSpPr/>
          <p:nvPr/>
        </p:nvSpPr>
        <p:spPr>
          <a:xfrm>
            <a:off x="6233654" y="4218039"/>
            <a:ext cx="4798140" cy="2405331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34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mandamiento nuevo os doy: Que os améis unos a otros; como yo os he amado, que también os améis unos a otros.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35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 esto conocerán todos que sois mis discípulos, si tuviereis amor los unos con los otros</a:t>
            </a:r>
            <a:endParaRPr lang="es-NI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B0730AD-9951-1B04-8128-7D535F6F693B}"/>
              </a:ext>
            </a:extLst>
          </p:cNvPr>
          <p:cNvSpPr/>
          <p:nvPr/>
        </p:nvSpPr>
        <p:spPr>
          <a:xfrm>
            <a:off x="6233654" y="4218039"/>
            <a:ext cx="4798140" cy="2405331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Nosotros sabemos que hemos pasado de muerte a vida, en que amamos a los hermanos. El que no ama a su hermano, permanece en muerte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6C33156C-A505-831D-28D4-98A63EA0C936}"/>
              </a:ext>
            </a:extLst>
          </p:cNvPr>
          <p:cNvSpPr/>
          <p:nvPr/>
        </p:nvSpPr>
        <p:spPr>
          <a:xfrm>
            <a:off x="6233654" y="4218039"/>
            <a:ext cx="4798139" cy="2405331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Amados, amémonos unos a otros; porque el amor es de Dios. Todo aquel que ama, es nacido de Dios, y conoce a Dios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CE17F36-B0B0-0B41-EA0F-F9A64ECD9D22}"/>
              </a:ext>
            </a:extLst>
          </p:cNvPr>
          <p:cNvSpPr/>
          <p:nvPr/>
        </p:nvSpPr>
        <p:spPr>
          <a:xfrm>
            <a:off x="6233654" y="4218039"/>
            <a:ext cx="4798140" cy="2405331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que no ama, no ha conocido a Dios; porque Dios es amor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3188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B9DED-008B-FA91-D3F0-BBFF1FBDB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67A4AE8-8E1C-3FDA-C130-A6BFF95000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831E5AF-5E5A-72B9-2FD7-AE9E6E9E8BB9}"/>
              </a:ext>
            </a:extLst>
          </p:cNvPr>
          <p:cNvSpPr txBox="1"/>
          <p:nvPr/>
        </p:nvSpPr>
        <p:spPr>
          <a:xfrm>
            <a:off x="1327353" y="589936"/>
            <a:ext cx="4616245" cy="5223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lvl="0" indent="-311150" algn="just">
              <a:lnSpc>
                <a:spcPct val="115000"/>
              </a:lnSpc>
              <a:buFont typeface="+mj-lt"/>
              <a:buAutoNum type="romanUcPeriod" startAt="2"/>
            </a:pPr>
            <a:r>
              <a:rPr lang="es-ES" sz="18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¿CÓMO ES EL “AMOR FRATERNAL”?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CLARAMENTE ES “FRATERNAL”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misma palabra es usada con respecto a la oración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(Hech.12: 5)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Donde se traduce como “constante”, o “sincero”.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buFont typeface="+mj-lt"/>
              <a:buAutoNum type="alphaLcParenR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Donde los discípulos constantemente oraban por la liberación de Pedro.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Sólo el amor “constante” y “sincero” puede calificarse como “amor fraternal”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AMOR “SINCERO”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Algunas versiones la traducen como “verdadero”.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En el griego significa literalmente, “sin hipocresía”. 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“El amor fraternal” no es un simple gesto de amabilidad externa, sino del corazón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(Rom.12: 9, 10)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01F5E1C-8AC1-4AEE-AC1D-AC59C6F5ED79}"/>
              </a:ext>
            </a:extLst>
          </p:cNvPr>
          <p:cNvSpPr txBox="1"/>
          <p:nvPr/>
        </p:nvSpPr>
        <p:spPr>
          <a:xfrm>
            <a:off x="6248403" y="1247262"/>
            <a:ext cx="482763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254000" algn="just">
              <a:buFont typeface="+mj-lt"/>
              <a:buAutoNum type="alphaUcPeriod" startAt="3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AMOR “PURO”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54000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“El amor fraternal” ha de mantenerse en el contexto de pureza moral.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54000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Bajo ninguna circunstancia nuestro amor debe volverse inmoralidad sexual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(Éfes.5: 2, 3)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palabra “fraternal” describe con precisión nuestros sentimientos y acciones hacia otros, ¿cómo medimos este amor?...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5179F2C-49DE-9C92-8B14-B54281D9E0E7}"/>
              </a:ext>
            </a:extLst>
          </p:cNvPr>
          <p:cNvSpPr/>
          <p:nvPr/>
        </p:nvSpPr>
        <p:spPr>
          <a:xfrm>
            <a:off x="6248403" y="4395020"/>
            <a:ext cx="4827635" cy="2109020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 que Pedro estaba custodiado en la cárcel; pero la iglesia hacía sin cesar oración a Dios por él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2B54E52-20C7-EA2E-FFD8-E4DE165A258D}"/>
              </a:ext>
            </a:extLst>
          </p:cNvPr>
          <p:cNvSpPr/>
          <p:nvPr/>
        </p:nvSpPr>
        <p:spPr>
          <a:xfrm>
            <a:off x="6248403" y="4395020"/>
            <a:ext cx="4827635" cy="2109019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El amor sea sin fingimiento. Aborreced lo malo, seguid lo bueno.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Amaos los unos a los otros con amor fraternal; en cuanto a honra, prefiriéndoos los unos a los otros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5AE458C-B8FB-39DA-B9A3-9A0E21806D93}"/>
              </a:ext>
            </a:extLst>
          </p:cNvPr>
          <p:cNvSpPr/>
          <p:nvPr/>
        </p:nvSpPr>
        <p:spPr>
          <a:xfrm>
            <a:off x="6248404" y="4041060"/>
            <a:ext cx="4827634" cy="2462979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andad en amor, como también Cristo nos amó, y se entregó a sí mismo por nosotros, ofrenda y sacrificio a Dios en olor fragante.</a:t>
            </a:r>
            <a:r>
              <a:rPr lang="es-ES" sz="2200" i="1" baseline="3000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Pero fornicación y toda inmundicia, o avaricia, ni aun se nombre entre vosotros, como conviene a santos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489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85776-97B5-8FBD-69F5-0F5418FAB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D622E16-8B31-C216-18E7-0D97C9763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611F9A0-1628-077B-F612-E8FA9FC96355}"/>
              </a:ext>
            </a:extLst>
          </p:cNvPr>
          <p:cNvSpPr txBox="1"/>
          <p:nvPr/>
        </p:nvSpPr>
        <p:spPr>
          <a:xfrm>
            <a:off x="1209368" y="840658"/>
            <a:ext cx="4630994" cy="484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lvl="0" indent="-311150" algn="just">
              <a:lnSpc>
                <a:spcPct val="115000"/>
              </a:lnSpc>
              <a:buFont typeface="+mj-lt"/>
              <a:buAutoNum type="romanUcPeriod" startAt="3"/>
            </a:pPr>
            <a:r>
              <a:rPr lang="es-ES" sz="18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¿CÓMO ES POSIBLE EL “AMOR FRATERNAL”?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lnSpc>
                <a:spcPct val="115000"/>
              </a:lnSpc>
              <a:buFont typeface="+mj-lt"/>
              <a:buAutoNum type="alphaU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POSIBLE CUANDO NUESTRAS ALMAS SON PURIFICADAS…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6700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La obediencia a la verdad nos purifica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22)</a:t>
            </a:r>
            <a:endParaRPr lang="es-NI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6700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Y siguiendo la verdad somos enseñados a ser puros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(Éfes.4: 20 – 24)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65113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Por tanto, podemos tener un “amor ferviente y puro”.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lnSpc>
                <a:spcPct val="115000"/>
              </a:lnSpc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 POSIBLE CUANDO SOMOS RENACIDOS…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¡Somos renacidos por la palabra incorruptible de Dios!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23)</a:t>
            </a:r>
            <a:endParaRPr lang="es-NI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lnSpc>
                <a:spcPct val="115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Renacemos para un amor fraternal de los unos a los otros.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2AB9213-0950-41B0-DFC1-FA53607D87E0}"/>
              </a:ext>
            </a:extLst>
          </p:cNvPr>
          <p:cNvSpPr txBox="1"/>
          <p:nvPr/>
        </p:nvSpPr>
        <p:spPr>
          <a:xfrm>
            <a:off x="6189404" y="811161"/>
            <a:ext cx="4793226" cy="3257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3413" marR="0" lvl="0" indent="-2794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Por la palabra de Dios conocemos cómo es el amor verdadero.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marR="0" lvl="0" indent="-2794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Porque la palabra de Dios nos habla de: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2313" marR="0" lvl="0" indent="-2794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El amor de Cristo </a:t>
            </a:r>
            <a:r>
              <a:rPr kumimoji="0" lang="es-E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(1Jn.3: 16 – 18)</a:t>
            </a:r>
            <a:endParaRPr kumimoji="0" lang="es-NI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2313" marR="0" lvl="0" indent="-2794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El amor de Dios </a:t>
            </a:r>
            <a:r>
              <a:rPr kumimoji="0" lang="es-E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(1Jn.4: 9, 10)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 marR="0" lvl="0" indent="-2794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"/>
              <a:tabLst/>
              <a:defRPr/>
            </a:pP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Podemos tener este “amor fraternal” porque hemos sido purificados y renacidos para este tipo de amor. Podemos tener este “amor fraternal” porque el amor de Cristo y de Dios nos motiva.</a:t>
            </a:r>
            <a:endParaRPr kumimoji="0" lang="es-NI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CCF0D9D-FCD7-337D-E8D4-BEB3C7608EC7}"/>
              </a:ext>
            </a:extLst>
          </p:cNvPr>
          <p:cNvSpPr/>
          <p:nvPr/>
        </p:nvSpPr>
        <p:spPr>
          <a:xfrm>
            <a:off x="6297561" y="4483510"/>
            <a:ext cx="4685071" cy="212376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Habiendo purificado vuestras almas por la obediencia a la verdad, mediante el Espíritu, para el amor fraternal no fingido, amaos unos a otros entrañablemente, de corazón puro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FCEBA41-E9A7-F7DC-F57E-7F39D72777D6}"/>
              </a:ext>
            </a:extLst>
          </p:cNvPr>
          <p:cNvSpPr/>
          <p:nvPr/>
        </p:nvSpPr>
        <p:spPr>
          <a:xfrm>
            <a:off x="6297561" y="4483510"/>
            <a:ext cx="4685071" cy="212376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n-U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Mas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vosotros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habéis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aprendido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Cristo,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si en verdad le habéis oído, y habéis sido por él enseñados, conforme a la verdad que está en Jesús.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38B48B5A-98B5-C4D4-D47D-E9C8A251CC35}"/>
              </a:ext>
            </a:extLst>
          </p:cNvPr>
          <p:cNvSpPr/>
          <p:nvPr/>
        </p:nvSpPr>
        <p:spPr>
          <a:xfrm>
            <a:off x="6297560" y="4483510"/>
            <a:ext cx="4685071" cy="212376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En cuanto a la pasada manera de vivir, despojaos del viejo hombre, que está viciado conforme a los deseos engañosos, </a:t>
            </a:r>
            <a:endParaRPr lang="es-NI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B66063D-A7D9-60D4-B90B-B51DEA1A6B27}"/>
              </a:ext>
            </a:extLst>
          </p:cNvPr>
          <p:cNvSpPr/>
          <p:nvPr/>
        </p:nvSpPr>
        <p:spPr>
          <a:xfrm>
            <a:off x="6297559" y="4483510"/>
            <a:ext cx="4685072" cy="212376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y renovaos en el espíritu de vuestra mente,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y vestíos del nuevo hombre, creado según Dios en la justicia y santidad de la verdad</a:t>
            </a:r>
            <a:endParaRPr lang="es-NI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1D9E632-300B-4CED-6B43-8A8E596864A6}"/>
              </a:ext>
            </a:extLst>
          </p:cNvPr>
          <p:cNvSpPr/>
          <p:nvPr/>
        </p:nvSpPr>
        <p:spPr>
          <a:xfrm>
            <a:off x="6297558" y="4483510"/>
            <a:ext cx="4685073" cy="212376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siendo renacidos, no de simiente corruptible, sino de incorruptible, por la palabra de Dios que vive y permanece para siempre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08A6D07-A46F-EEBC-261B-B5DD5C3C3197}"/>
              </a:ext>
            </a:extLst>
          </p:cNvPr>
          <p:cNvSpPr/>
          <p:nvPr/>
        </p:nvSpPr>
        <p:spPr>
          <a:xfrm>
            <a:off x="6297557" y="4306529"/>
            <a:ext cx="4685073" cy="2300748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En esto hemos conocido el amor, en que él puso su vida por nosotros; también nosotros debemos poner nuestras vidas por los hermanos.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685F56A-CF47-0D74-D950-5D27546705DD}"/>
              </a:ext>
            </a:extLst>
          </p:cNvPr>
          <p:cNvSpPr/>
          <p:nvPr/>
        </p:nvSpPr>
        <p:spPr>
          <a:xfrm>
            <a:off x="6297555" y="4068271"/>
            <a:ext cx="4685075" cy="2539006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Pero el que tiene bienes de este mundo y ve a su hermano tener necesidad, y cierra contra él su corazón, ¿cómo mora el amor de Dios en él?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18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Hijitos míos, no amemos de palabra ni de lengua, sino de hecho y en verdad</a:t>
            </a:r>
            <a:endParaRPr lang="es-NI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E3CBD26-5A81-E4E4-443F-D445927F5A69}"/>
              </a:ext>
            </a:extLst>
          </p:cNvPr>
          <p:cNvSpPr/>
          <p:nvPr/>
        </p:nvSpPr>
        <p:spPr>
          <a:xfrm>
            <a:off x="6297554" y="4068271"/>
            <a:ext cx="4685076" cy="2539006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En esto se mostró el amor de Dios para con nosotros, en que Dios envió a su Hijo unigénito al mundo, para que vivamos por él.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426CA0E-F01B-98F5-34B0-2B59D293987B}"/>
              </a:ext>
            </a:extLst>
          </p:cNvPr>
          <p:cNvSpPr/>
          <p:nvPr/>
        </p:nvSpPr>
        <p:spPr>
          <a:xfrm>
            <a:off x="6297552" y="4068271"/>
            <a:ext cx="4685078" cy="2539006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En esto consiste el amor: no en que nosotros hayamos amado a Dios, sino en que él nos amó a nosotros, y envió a su Hijo en propiciación por nuestros pecados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201763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719F7-F113-7220-C2E4-E57F738DB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461C3C8-C3A1-B7A2-EB93-DA702DFFC8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8168640-4394-BD3D-C4E4-681CA46CE577}"/>
              </a:ext>
            </a:extLst>
          </p:cNvPr>
          <p:cNvSpPr txBox="1"/>
          <p:nvPr/>
        </p:nvSpPr>
        <p:spPr>
          <a:xfrm>
            <a:off x="1224116" y="725086"/>
            <a:ext cx="4616246" cy="4945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sz="1800" b="1" u="sng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CONCLUSIÓN</a:t>
            </a:r>
            <a:r>
              <a:rPr lang="es-ES" sz="1800" b="1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Si no amamos con este tipo de “amor fraternal”, con sinceridad y pureza, esto indica que…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No hemos sido purificados y no hemos renacido.</a:t>
            </a:r>
            <a:endParaRPr lang="es-NI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No estamos permitiendo que el amor de Cristo y de Dios nos motive. 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¡Esta es la razón que tuvo Pedro para esta exhortación del “amor fraternal”! no sólo en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(1Ped.1: 22)</a:t>
            </a: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, sino también en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(1Ped.4: 8)</a:t>
            </a: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4000" algn="just">
              <a:buFont typeface="+mj-lt"/>
              <a:buAutoNum type="alphaUcPeriod" startAt="2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¿Qué estamos haciendo con nuestro “amor fraternal? …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Si lo tenemos, debemos abundar cada vez más en el </a:t>
            </a:r>
            <a:r>
              <a:rPr lang="es-ES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(1Tes.4: 9, 10)</a:t>
            </a:r>
            <a:endParaRPr lang="es-NI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0225" lvl="0" indent="-265113" algn="just">
              <a:buFont typeface="+mj-lt"/>
              <a:buAutoNum type="arabicPeriod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¡Piense cómo puede mejorar más su “amor fraternal!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s-ES" sz="1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Recuerde las palabras de Jesús en 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15DB750-DBD6-9C98-7C65-00D07246AB7F}"/>
              </a:ext>
            </a:extLst>
          </p:cNvPr>
          <p:cNvSpPr/>
          <p:nvPr/>
        </p:nvSpPr>
        <p:spPr>
          <a:xfrm>
            <a:off x="6351640" y="3516203"/>
            <a:ext cx="4611329" cy="2433484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Habiendo purificado vuestras almas por la obediencia a la verdad, mediante el Espíritu, para el amor fraternal no fingido, amaos unos a otros entrañablemente, de corazón puro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2B80C88-9675-03F2-DFF9-8F6B0E4381EF}"/>
              </a:ext>
            </a:extLst>
          </p:cNvPr>
          <p:cNvSpPr/>
          <p:nvPr/>
        </p:nvSpPr>
        <p:spPr>
          <a:xfrm>
            <a:off x="6346723" y="3429000"/>
            <a:ext cx="4616245" cy="2573594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ante todo, tened entre vosotros ferviente amor; porque el amor cubrirá multitud de pecados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BBB3F8F-93AB-2736-945D-FB0622CF4FD8}"/>
              </a:ext>
            </a:extLst>
          </p:cNvPr>
          <p:cNvSpPr/>
          <p:nvPr/>
        </p:nvSpPr>
        <p:spPr>
          <a:xfrm>
            <a:off x="6346722" y="2964426"/>
            <a:ext cx="4616245" cy="3342894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Pero acerca del amor fraternal no tenéis necesidad de que os escriba, porque vosotros mismos habéis aprendido de Dios que os améis unos a otros;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también lo hacéis así con todos los hermanos que están por toda Macedonia. Pero os rogamos, hermanos, que abundéis en ello más y más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4F5227-FE13-9781-EACD-5A15D50F2B1C}"/>
              </a:ext>
            </a:extLst>
          </p:cNvPr>
          <p:cNvSpPr/>
          <p:nvPr/>
        </p:nvSpPr>
        <p:spPr>
          <a:xfrm>
            <a:off x="6346721" y="2964426"/>
            <a:ext cx="4616245" cy="3342894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 sabéis estas cosas, bienaventurados seréis si las hiciereis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9562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1602</Words>
  <Application>Microsoft Office PowerPoint</Application>
  <PresentationFormat>Panorámica</PresentationFormat>
  <Paragraphs>92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barneymejia.q@gmail.com</dc:creator>
  <cp:lastModifiedBy>barneymejia.q@gmail.com</cp:lastModifiedBy>
  <cp:revision>7</cp:revision>
  <dcterms:created xsi:type="dcterms:W3CDTF">2025-10-09T19:47:22Z</dcterms:created>
  <dcterms:modified xsi:type="dcterms:W3CDTF">2025-10-19T05:26:16Z</dcterms:modified>
</cp:coreProperties>
</file>